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8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800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25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234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66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88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6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7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1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7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5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0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5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7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5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4A9ED-1D7B-4088-8E14-1DF0ECBC74A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93D887-FDEE-49AC-AA26-2A5D465B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3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hoto.php?v=774710645877010&amp;l=4279277212016933596" TargetMode="External"/><Relationship Id="rId2" Type="http://schemas.openxmlformats.org/officeDocument/2006/relationships/hyperlink" Target="https://www.facebook.com/photo.php?v=773191456028929&amp;l=36798078622373115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photo.php?v=774711245876950&amp;l=48250698194747221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229600" cy="762000"/>
          </a:xfrm>
        </p:spPr>
        <p:txBody>
          <a:bodyPr/>
          <a:lstStyle/>
          <a:p>
            <a:r>
              <a:rPr lang="en-US" u="sng" dirty="0" smtClean="0"/>
              <a:t>Terry the Trebuchet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461799_773203822694359_66540634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8610600" cy="4843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hone Case Notes Grant Gallagher 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383" t="11328"/>
          <a:stretch>
            <a:fillRect/>
          </a:stretch>
        </p:blipFill>
        <p:spPr>
          <a:xfrm>
            <a:off x="228600" y="228600"/>
            <a:ext cx="5152653" cy="6327246"/>
          </a:xfrm>
        </p:spPr>
      </p:pic>
      <p:sp>
        <p:nvSpPr>
          <p:cNvPr id="7" name="TextBox 6"/>
          <p:cNvSpPr txBox="1"/>
          <p:nvPr/>
        </p:nvSpPr>
        <p:spPr>
          <a:xfrm>
            <a:off x="5562600" y="19050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Original design blueprints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55823_773204282694313_30710563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4565" r="19443" b="12610"/>
          <a:stretch>
            <a:fillRect/>
          </a:stretch>
        </p:blipFill>
        <p:spPr>
          <a:xfrm>
            <a:off x="5257800" y="234044"/>
            <a:ext cx="3505200" cy="5633357"/>
          </a:xfrm>
        </p:spPr>
      </p:pic>
      <p:sp>
        <p:nvSpPr>
          <p:cNvPr id="5" name="TextBox 4"/>
          <p:cNvSpPr txBox="1"/>
          <p:nvPr/>
        </p:nvSpPr>
        <p:spPr>
          <a:xfrm>
            <a:off x="4914900" y="5551948"/>
            <a:ext cx="419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Pulling back the Trebuchet</a:t>
            </a:r>
            <a:endParaRPr lang="en-US" sz="3200" dirty="0">
              <a:latin typeface="Calibri" panose="020F0502020204030204" pitchFamily="34" charset="0"/>
            </a:endParaRPr>
          </a:p>
        </p:txBody>
      </p:sp>
      <p:pic>
        <p:nvPicPr>
          <p:cNvPr id="6" name="Picture 5" descr="996083_773204332694308_104063881_n.jpg"/>
          <p:cNvPicPr>
            <a:picLocks noChangeAspect="1"/>
          </p:cNvPicPr>
          <p:nvPr/>
        </p:nvPicPr>
        <p:blipFill>
          <a:blip r:embed="rId3" cstate="print"/>
          <a:srcRect l="14445" b="13333"/>
          <a:stretch>
            <a:fillRect/>
          </a:stretch>
        </p:blipFill>
        <p:spPr>
          <a:xfrm>
            <a:off x="864301" y="1257119"/>
            <a:ext cx="2919595" cy="525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499" y="254516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Loading the Trebuchet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50346_773204162694325_873959888_n.jpg"/>
          <p:cNvPicPr>
            <a:picLocks noChangeAspect="1"/>
          </p:cNvPicPr>
          <p:nvPr/>
        </p:nvPicPr>
        <p:blipFill>
          <a:blip r:embed="rId2" cstate="print"/>
          <a:srcRect t="18889"/>
          <a:stretch>
            <a:fillRect/>
          </a:stretch>
        </p:blipFill>
        <p:spPr>
          <a:xfrm>
            <a:off x="381000" y="304800"/>
            <a:ext cx="3699093" cy="5334000"/>
          </a:xfrm>
          <a:prstGeom prst="rect">
            <a:avLst/>
          </a:prstGeom>
        </p:spPr>
      </p:pic>
      <p:pic>
        <p:nvPicPr>
          <p:cNvPr id="5" name="Picture 4" descr="1452581_773204206027654_926359890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905933"/>
            <a:ext cx="3133725" cy="5571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676400"/>
            <a:ext cx="7075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www.facebook.com/photo.php?v=773191456028929&amp;l=3679807862237311506</a:t>
            </a:r>
            <a:endParaRPr lang="en-US" u="sng" dirty="0" smtClean="0"/>
          </a:p>
          <a:p>
            <a:pPr algn="ctr"/>
            <a:endParaRPr lang="en-US" u="sng" dirty="0"/>
          </a:p>
          <a:p>
            <a:pPr algn="ctr"/>
            <a:r>
              <a:rPr lang="en-US" u="sng" dirty="0">
                <a:hlinkClick r:id="rId3"/>
              </a:rPr>
              <a:t>https://www.facebook.com/photo.php?v=774710645877010&amp;l=4279277212016933596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u="sng" dirty="0">
                <a:hlinkClick r:id="rId4"/>
              </a:rPr>
              <a:t>https://www.facebook.com/photo.php?v=774711245876950&amp;l=4825069819474722169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3048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Videos of Trebuchet in Action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6050</TotalTime>
  <Words>27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Terry the Trebuchet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Terry the Trebuchet</dc:title>
  <dc:creator>Bill</dc:creator>
  <cp:lastModifiedBy>Microsoft account</cp:lastModifiedBy>
  <cp:revision>3</cp:revision>
  <dcterms:created xsi:type="dcterms:W3CDTF">2013-12-13T15:18:46Z</dcterms:created>
  <dcterms:modified xsi:type="dcterms:W3CDTF">2013-12-20T20:27:32Z</dcterms:modified>
</cp:coreProperties>
</file>