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74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3B2B396-E19F-4661-99D2-DBD0CF14518D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9A41B2C-2EAB-458D-BCA5-FBB5EB070B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B2B396-E19F-4661-99D2-DBD0CF14518D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A41B2C-2EAB-458D-BCA5-FBB5EB070B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3B2B396-E19F-4661-99D2-DBD0CF14518D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9A41B2C-2EAB-458D-BCA5-FBB5EB070B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B2B396-E19F-4661-99D2-DBD0CF14518D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A41B2C-2EAB-458D-BCA5-FBB5EB070B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3B2B396-E19F-4661-99D2-DBD0CF14518D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9A41B2C-2EAB-458D-BCA5-FBB5EB070B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B2B396-E19F-4661-99D2-DBD0CF14518D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A41B2C-2EAB-458D-BCA5-FBB5EB070B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B2B396-E19F-4661-99D2-DBD0CF14518D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A41B2C-2EAB-458D-BCA5-FBB5EB070B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B2B396-E19F-4661-99D2-DBD0CF14518D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A41B2C-2EAB-458D-BCA5-FBB5EB070B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3B2B396-E19F-4661-99D2-DBD0CF14518D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A41B2C-2EAB-458D-BCA5-FBB5EB070B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B2B396-E19F-4661-99D2-DBD0CF14518D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A41B2C-2EAB-458D-BCA5-FBB5EB070B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B2B396-E19F-4661-99D2-DBD0CF14518D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A41B2C-2EAB-458D-BCA5-FBB5EB070B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3B2B396-E19F-4661-99D2-DBD0CF14518D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9A41B2C-2EAB-458D-BCA5-FBB5EB070B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CO2 Dragster Car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By: Bill Pahutski and Luke Fickenworth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</a:t>
            </a:r>
            <a:endParaRPr lang="en-US" dirty="0"/>
          </a:p>
        </p:txBody>
      </p:sp>
      <p:pic>
        <p:nvPicPr>
          <p:cNvPr id="4" name="Content Placeholder 3" descr="Image3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0623" t="38453" r="28122" b="38211"/>
          <a:stretch>
            <a:fillRect/>
          </a:stretch>
        </p:blipFill>
        <p:spPr>
          <a:xfrm rot="21050179">
            <a:off x="518801" y="1834648"/>
            <a:ext cx="5029200" cy="2133600"/>
          </a:xfrm>
        </p:spPr>
      </p:pic>
      <p:pic>
        <p:nvPicPr>
          <p:cNvPr id="5" name="Picture 4" descr="Image2.bmp"/>
          <p:cNvPicPr>
            <a:picLocks noChangeAspect="1"/>
          </p:cNvPicPr>
          <p:nvPr/>
        </p:nvPicPr>
        <p:blipFill>
          <a:blip r:embed="rId3" cstate="print"/>
          <a:srcRect l="26247" t="39999" r="32498" b="38332"/>
          <a:stretch>
            <a:fillRect/>
          </a:stretch>
        </p:blipFill>
        <p:spPr>
          <a:xfrm rot="625067">
            <a:off x="2870282" y="4443250"/>
            <a:ext cx="4642338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6872" t="36787" r="31873" b="29876"/>
          <a:stretch>
            <a:fillRect/>
          </a:stretch>
        </p:blipFill>
        <p:spPr>
          <a:xfrm rot="563491">
            <a:off x="1100868" y="1862193"/>
            <a:ext cx="4362176" cy="264374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</a:t>
            </a:r>
            <a:endParaRPr lang="en-US" dirty="0"/>
          </a:p>
        </p:txBody>
      </p:sp>
      <p:pic>
        <p:nvPicPr>
          <p:cNvPr id="5" name="Picture 4" descr="image4.bmp"/>
          <p:cNvPicPr>
            <a:picLocks noChangeAspect="1"/>
          </p:cNvPicPr>
          <p:nvPr/>
        </p:nvPicPr>
        <p:blipFill>
          <a:blip r:embed="rId3" cstate="print"/>
          <a:srcRect l="7495" t="36665" r="8745" b="33331"/>
          <a:stretch>
            <a:fillRect/>
          </a:stretch>
        </p:blipFill>
        <p:spPr>
          <a:xfrm rot="20663810" flipH="1">
            <a:off x="1491501" y="4024689"/>
            <a:ext cx="7069137" cy="189917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put our car into the inventor Wind Tunnel program to see how well it would perform.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18244" b="4219"/>
          <a:stretch>
            <a:fillRect/>
          </a:stretch>
        </p:blipFill>
        <p:spPr>
          <a:xfrm>
            <a:off x="914400" y="2971800"/>
            <a:ext cx="655320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9" t="18073" b="4390"/>
          <a:stretch>
            <a:fillRect/>
          </a:stretch>
        </p:blipFill>
        <p:spPr>
          <a:xfrm rot="21195329">
            <a:off x="708653" y="2183715"/>
            <a:ext cx="75438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7239000" cy="1143000"/>
          </a:xfrm>
        </p:spPr>
        <p:txBody>
          <a:bodyPr/>
          <a:lstStyle/>
          <a:p>
            <a:r>
              <a:rPr lang="en-US" dirty="0" smtClean="0"/>
              <a:t>Refine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7239000" cy="4846320"/>
          </a:xfrm>
        </p:spPr>
        <p:txBody>
          <a:bodyPr/>
          <a:lstStyle/>
          <a:p>
            <a:r>
              <a:rPr lang="en-US" dirty="0" smtClean="0"/>
              <a:t>After adjusting our car to make it the most efficient, while keeping our design, we actually built it.</a:t>
            </a:r>
            <a:endParaRPr lang="en-US" dirty="0"/>
          </a:p>
        </p:txBody>
      </p:sp>
      <p:pic>
        <p:nvPicPr>
          <p:cNvPr id="4" name="Picture 3" descr="1526433_818480241500050_1816649269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054757">
            <a:off x="2627054" y="1784432"/>
            <a:ext cx="3088422" cy="549052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finished car:</a:t>
            </a:r>
            <a:endParaRPr lang="en-US" dirty="0"/>
          </a:p>
        </p:txBody>
      </p:sp>
      <p:pic>
        <p:nvPicPr>
          <p:cNvPr id="4" name="Picture 3" descr="1972446_818480221500052_1821134112_n.jpg"/>
          <p:cNvPicPr>
            <a:picLocks noChangeAspect="1"/>
          </p:cNvPicPr>
          <p:nvPr/>
        </p:nvPicPr>
        <p:blipFill>
          <a:blip r:embed="rId2" cstate="print"/>
          <a:srcRect l="10833" t="38148" b="10000"/>
          <a:stretch>
            <a:fillRect/>
          </a:stretch>
        </p:blipFill>
        <p:spPr>
          <a:xfrm rot="20533590">
            <a:off x="236762" y="2570466"/>
            <a:ext cx="9085217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239000" cy="1143000"/>
          </a:xfrm>
        </p:spPr>
        <p:txBody>
          <a:bodyPr/>
          <a:lstStyle/>
          <a:p>
            <a:r>
              <a:rPr lang="en-US" dirty="0" smtClean="0"/>
              <a:t>solve</a:t>
            </a:r>
            <a:endParaRPr lang="en-US" dirty="0"/>
          </a:p>
        </p:txBody>
      </p:sp>
      <p:pic>
        <p:nvPicPr>
          <p:cNvPr id="4" name="Content Placeholder 3" descr="1932468_818480361500038_105346812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8421" r="15789"/>
          <a:stretch>
            <a:fillRect/>
          </a:stretch>
        </p:blipFill>
        <p:spPr>
          <a:xfrm>
            <a:off x="381000" y="1828800"/>
            <a:ext cx="3660719" cy="3690938"/>
          </a:xfrm>
        </p:spPr>
      </p:pic>
      <p:pic>
        <p:nvPicPr>
          <p:cNvPr id="5" name="Picture 4" descr="1932244_818480174833390_2008006810_n.jpg"/>
          <p:cNvPicPr>
            <a:picLocks noChangeAspect="1"/>
          </p:cNvPicPr>
          <p:nvPr/>
        </p:nvPicPr>
        <p:blipFill>
          <a:blip r:embed="rId3" cstate="print"/>
          <a:srcRect l="30247" r="6543"/>
          <a:stretch>
            <a:fillRect/>
          </a:stretch>
        </p:blipFill>
        <p:spPr>
          <a:xfrm rot="21067432">
            <a:off x="4953000" y="381000"/>
            <a:ext cx="2233507" cy="628173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Solve</a:t>
            </a:r>
            <a:endParaRPr lang="en-US" dirty="0"/>
          </a:p>
        </p:txBody>
      </p:sp>
      <p:pic>
        <p:nvPicPr>
          <p:cNvPr id="4" name="Content Placeholder 3" descr="1920093_818480394833368_1206874463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97075"/>
            <a:ext cx="7239000" cy="407193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solve</a:t>
            </a:r>
            <a:endParaRPr lang="en-US" dirty="0"/>
          </a:p>
        </p:txBody>
      </p:sp>
      <p:pic>
        <p:nvPicPr>
          <p:cNvPr id="5" name="Picture 4" descr="1900120_818480318166709_354156997_n.jpg"/>
          <p:cNvPicPr>
            <a:picLocks noChangeAspect="1"/>
          </p:cNvPicPr>
          <p:nvPr/>
        </p:nvPicPr>
        <p:blipFill>
          <a:blip r:embed="rId2" cstate="print"/>
          <a:srcRect l="30000"/>
          <a:stretch>
            <a:fillRect/>
          </a:stretch>
        </p:blipFill>
        <p:spPr>
          <a:xfrm rot="661434">
            <a:off x="3779976" y="1448490"/>
            <a:ext cx="5191760" cy="4171950"/>
          </a:xfrm>
          <a:prstGeom prst="rect">
            <a:avLst/>
          </a:prstGeom>
        </p:spPr>
      </p:pic>
      <p:pic>
        <p:nvPicPr>
          <p:cNvPr id="4" name="Content Placeholder 3" descr="1912524_818480198166721_228956049_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35965"/>
          <a:stretch>
            <a:fillRect/>
          </a:stretch>
        </p:blipFill>
        <p:spPr>
          <a:xfrm rot="21044487">
            <a:off x="278726" y="2372889"/>
            <a:ext cx="3276600" cy="373010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solve</a:t>
            </a:r>
            <a:endParaRPr lang="en-US" dirty="0"/>
          </a:p>
        </p:txBody>
      </p:sp>
      <p:pic>
        <p:nvPicPr>
          <p:cNvPr id="4" name="Content Placeholder 3" descr="1601116_818480464833361_1082938641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600200"/>
            <a:ext cx="2726234" cy="4846638"/>
          </a:xfrm>
        </p:spPr>
      </p:pic>
      <p:pic>
        <p:nvPicPr>
          <p:cNvPr id="5" name="Picture 4" descr="1794582_818480291500045_1526796234_n.jpg"/>
          <p:cNvPicPr>
            <a:picLocks noChangeAspect="1"/>
          </p:cNvPicPr>
          <p:nvPr/>
        </p:nvPicPr>
        <p:blipFill>
          <a:blip r:embed="rId3" cstate="print"/>
          <a:srcRect t="18889" b="13333"/>
          <a:stretch>
            <a:fillRect/>
          </a:stretch>
        </p:blipFill>
        <p:spPr>
          <a:xfrm rot="801948">
            <a:off x="4523612" y="1373528"/>
            <a:ext cx="3857625" cy="4648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UNderstand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were required to build a wooden dragster car that was to be powered by Carbon Dioxide.</a:t>
            </a:r>
          </a:p>
          <a:p>
            <a:r>
              <a:rPr lang="en-US" dirty="0" smtClean="0"/>
              <a:t>The CO2 cartridge would be inserted into a small hole in the back of the car. After being punctured, this would send the car shooting forward.</a:t>
            </a:r>
          </a:p>
          <a:p>
            <a:endParaRPr lang="en-US" dirty="0"/>
          </a:p>
        </p:txBody>
      </p:sp>
      <p:pic>
        <p:nvPicPr>
          <p:cNvPr id="1026" name="Picture 2" descr="http://www.rolanddg-eg.com/Images/Solutions/Education/pineCar.jpg"/>
          <p:cNvPicPr>
            <a:picLocks noChangeAspect="1" noChangeArrowheads="1"/>
          </p:cNvPicPr>
          <p:nvPr/>
        </p:nvPicPr>
        <p:blipFill>
          <a:blip r:embed="rId2" cstate="print"/>
          <a:srcRect l="10667" t="21333" r="10667" b="28889"/>
          <a:stretch>
            <a:fillRect/>
          </a:stretch>
        </p:blipFill>
        <p:spPr bwMode="auto">
          <a:xfrm>
            <a:off x="2438400" y="4191000"/>
            <a:ext cx="4495800" cy="2133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05200" y="6488668"/>
            <a:ext cx="2771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Sample CO2 Dragster Car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make a car that could win the competition, we had to do some research.</a:t>
            </a:r>
          </a:p>
          <a:p>
            <a:r>
              <a:rPr lang="en-US" dirty="0" smtClean="0"/>
              <a:t>We discovered that the more aerodynamic our car, the faster it would be.</a:t>
            </a:r>
          </a:p>
          <a:p>
            <a:endParaRPr lang="en-US" dirty="0"/>
          </a:p>
        </p:txBody>
      </p:sp>
      <p:pic>
        <p:nvPicPr>
          <p:cNvPr id="15362" name="Picture 2" descr="http://ffden-2.phys.uaf.edu/212_spring2011.web.dir/Jared_Boerger/Images/2005-Pagani-Zonda-F-S-Wind-Tunnel-1024x768.jpg"/>
          <p:cNvPicPr>
            <a:picLocks noChangeAspect="1" noChangeArrowheads="1"/>
          </p:cNvPicPr>
          <p:nvPr/>
        </p:nvPicPr>
        <p:blipFill>
          <a:blip r:embed="rId2" cstate="print"/>
          <a:srcRect l="11719" t="23958" r="13281" b="32292"/>
          <a:stretch>
            <a:fillRect/>
          </a:stretch>
        </p:blipFill>
        <p:spPr bwMode="auto">
          <a:xfrm>
            <a:off x="685800" y="3429000"/>
            <a:ext cx="6629400" cy="2900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some consideration, we decided we’d rather design a car that looked cool, rather than one that could win the race.</a:t>
            </a:r>
          </a:p>
          <a:p>
            <a:r>
              <a:rPr lang="en-US" dirty="0" smtClean="0"/>
              <a:t>So we settled on a design with a sharp point at the front and room for a Lego skeleton to ride in it.</a:t>
            </a:r>
            <a:endParaRPr lang="en-US" dirty="0"/>
          </a:p>
        </p:txBody>
      </p:sp>
      <p:pic>
        <p:nvPicPr>
          <p:cNvPr id="16386" name="Picture 2" descr="http://static2.wikia.nocookie.net/__cb20100625120422/lego/images/2/2a/Skeleton_Kn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886200"/>
            <a:ext cx="2057400" cy="27484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got requirements that our car design had to meet.</a:t>
            </a:r>
          </a:p>
          <a:p>
            <a:r>
              <a:rPr lang="en-US" dirty="0" smtClean="0"/>
              <a:t>Some of these included a maximum and minimum for weight, maximum and minimum for length, as well as axle perimeters. </a:t>
            </a:r>
          </a:p>
          <a:p>
            <a:r>
              <a:rPr lang="en-US" dirty="0" smtClean="0"/>
              <a:t>We made sure to follow all of these as we designed and eventually created our CO2 dragster car.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Ideate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planned our design by sketching out several possibilities first.</a:t>
            </a:r>
            <a:endParaRPr lang="en-US" dirty="0"/>
          </a:p>
        </p:txBody>
      </p:sp>
      <p:pic>
        <p:nvPicPr>
          <p:cNvPr id="4" name="Picture 3" descr="1656238_820070894674318_1025807704_n.jpg"/>
          <p:cNvPicPr>
            <a:picLocks noChangeAspect="1"/>
          </p:cNvPicPr>
          <p:nvPr/>
        </p:nvPicPr>
        <p:blipFill>
          <a:blip r:embed="rId2" cstate="print"/>
          <a:srcRect t="7778" b="3333"/>
          <a:stretch>
            <a:fillRect/>
          </a:stretch>
        </p:blipFill>
        <p:spPr>
          <a:xfrm>
            <a:off x="762000" y="2514600"/>
            <a:ext cx="64008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narrowed our designs down one design that we really liked.</a:t>
            </a:r>
            <a:endParaRPr lang="en-US" dirty="0"/>
          </a:p>
        </p:txBody>
      </p:sp>
      <p:pic>
        <p:nvPicPr>
          <p:cNvPr id="4" name="Picture 3" descr="1979619_820070744674333_1199808216_n.jpg"/>
          <p:cNvPicPr>
            <a:picLocks noChangeAspect="1"/>
          </p:cNvPicPr>
          <p:nvPr/>
        </p:nvPicPr>
        <p:blipFill>
          <a:blip r:embed="rId2" cstate="print"/>
          <a:srcRect t="7778" b="16667"/>
          <a:stretch>
            <a:fillRect/>
          </a:stretch>
        </p:blipFill>
        <p:spPr>
          <a:xfrm>
            <a:off x="762000" y="2590800"/>
            <a:ext cx="6477000" cy="399175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sketched out all the parameters before creating it on Inventor Studio</a:t>
            </a:r>
            <a:endParaRPr lang="en-US" dirty="0"/>
          </a:p>
        </p:txBody>
      </p:sp>
      <p:pic>
        <p:nvPicPr>
          <p:cNvPr id="4" name="Picture 3" descr="1958283_820070644674343_37300774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514600"/>
            <a:ext cx="7391400" cy="415766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First, We designed our CO2 car on Autodesk </a:t>
            </a:r>
            <a:r>
              <a:rPr lang="en-US" dirty="0" err="1" smtClean="0"/>
              <a:t>Inventer</a:t>
            </a:r>
            <a:r>
              <a:rPr lang="en-US" dirty="0" smtClean="0"/>
              <a:t>. We gave it the specification we had decided on in our ideate phase.</a:t>
            </a:r>
            <a:endParaRPr lang="en-US" dirty="0"/>
          </a:p>
        </p:txBody>
      </p:sp>
      <p:pic>
        <p:nvPicPr>
          <p:cNvPr id="4" name="Picture 3" descr="image4.bmp"/>
          <p:cNvPicPr>
            <a:picLocks noChangeAspect="1"/>
          </p:cNvPicPr>
          <p:nvPr/>
        </p:nvPicPr>
        <p:blipFill>
          <a:blip r:embed="rId2" cstate="print"/>
          <a:srcRect l="8745" t="31664" r="6245" b="31665"/>
          <a:stretch>
            <a:fillRect/>
          </a:stretch>
        </p:blipFill>
        <p:spPr>
          <a:xfrm>
            <a:off x="685800" y="3505200"/>
            <a:ext cx="7065818" cy="2286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3211</TotalTime>
  <Words>315</Words>
  <Application>Microsoft Office PowerPoint</Application>
  <PresentationFormat>On-screen Show (4:3)</PresentationFormat>
  <Paragraphs>37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Trebuchet MS</vt:lpstr>
      <vt:lpstr>Wingdings</vt:lpstr>
      <vt:lpstr>Wingdings 2</vt:lpstr>
      <vt:lpstr>Opulent</vt:lpstr>
      <vt:lpstr>CO2 Dragster Car</vt:lpstr>
      <vt:lpstr>UNderstand</vt:lpstr>
      <vt:lpstr>Explore</vt:lpstr>
      <vt:lpstr>Explore</vt:lpstr>
      <vt:lpstr>Define</vt:lpstr>
      <vt:lpstr>Ideate</vt:lpstr>
      <vt:lpstr>Ideate</vt:lpstr>
      <vt:lpstr>Ideate</vt:lpstr>
      <vt:lpstr>Prototype</vt:lpstr>
      <vt:lpstr>Prototype</vt:lpstr>
      <vt:lpstr>Prototype</vt:lpstr>
      <vt:lpstr>Prototype</vt:lpstr>
      <vt:lpstr>Prototype</vt:lpstr>
      <vt:lpstr>Refine</vt:lpstr>
      <vt:lpstr>Solve</vt:lpstr>
      <vt:lpstr>solve</vt:lpstr>
      <vt:lpstr>Solve</vt:lpstr>
      <vt:lpstr>solve</vt:lpstr>
      <vt:lpstr>solve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CO2 Dragster Car</dc:title>
  <dc:creator>Bill</dc:creator>
  <cp:lastModifiedBy>Microsoft account</cp:lastModifiedBy>
  <cp:revision>6</cp:revision>
  <dcterms:created xsi:type="dcterms:W3CDTF">2014-02-20T15:20:54Z</dcterms:created>
  <dcterms:modified xsi:type="dcterms:W3CDTF">2014-03-08T02:15:55Z</dcterms:modified>
</cp:coreProperties>
</file>