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570FA7-AA77-415C-B39B-41B543332A29}">
  <a:tblStyle styleId="{43570FA7-AA77-415C-B39B-41B543332A29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3196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739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6998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3327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540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3490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30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060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89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69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878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613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955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485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089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9" name="Shape 9"/>
          <p:cNvGrpSpPr/>
          <p:nvPr/>
        </p:nvGrpSpPr>
        <p:grpSpPr>
          <a:xfrm>
            <a:off x="0" y="-1078"/>
            <a:ext cx="1827407" cy="5144627"/>
            <a:chOff x="0" y="-1438"/>
            <a:chExt cx="798029" cy="6859503"/>
          </a:xfrm>
        </p:grpSpPr>
        <p:sp>
          <p:nvSpPr>
            <p:cNvPr id="10" name="Shape 10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2" name="Shape 12"/>
          <p:cNvGrpSpPr/>
          <p:nvPr/>
        </p:nvGrpSpPr>
        <p:grpSpPr>
          <a:xfrm flipH="1">
            <a:off x="7316591" y="0"/>
            <a:ext cx="1827407" cy="5144627"/>
            <a:chOff x="0" y="-1438"/>
            <a:chExt cx="798029" cy="6859503"/>
          </a:xfrm>
        </p:grpSpPr>
        <p:sp>
          <p:nvSpPr>
            <p:cNvPr id="13" name="Shape 13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spcBef>
                <a:spcPts val="0"/>
              </a:spcBef>
              <a:buSzPct val="100000"/>
              <a:defRPr sz="4800"/>
            </a:lvl1pPr>
            <a:lvl2pPr indent="304800" algn="ctr">
              <a:spcBef>
                <a:spcPts val="0"/>
              </a:spcBef>
              <a:buSzPct val="100000"/>
              <a:defRPr sz="4800"/>
            </a:lvl2pPr>
            <a:lvl3pPr indent="304800" algn="ctr">
              <a:spcBef>
                <a:spcPts val="0"/>
              </a:spcBef>
              <a:buSzPct val="100000"/>
              <a:defRPr sz="4800"/>
            </a:lvl3pPr>
            <a:lvl4pPr indent="304800" algn="ctr">
              <a:spcBef>
                <a:spcPts val="0"/>
              </a:spcBef>
              <a:buSzPct val="100000"/>
              <a:defRPr sz="4800"/>
            </a:lvl4pPr>
            <a:lvl5pPr indent="304800" algn="ctr">
              <a:spcBef>
                <a:spcPts val="0"/>
              </a:spcBef>
              <a:buSzPct val="100000"/>
              <a:defRPr sz="4800"/>
            </a:lvl5pPr>
            <a:lvl6pPr indent="304800" algn="ctr">
              <a:spcBef>
                <a:spcPts val="0"/>
              </a:spcBef>
              <a:buSzPct val="100000"/>
              <a:defRPr sz="4800"/>
            </a:lvl6pPr>
            <a:lvl7pPr indent="304800" algn="ctr">
              <a:spcBef>
                <a:spcPts val="0"/>
              </a:spcBef>
              <a:buSzPct val="100000"/>
              <a:defRPr sz="4800"/>
            </a:lvl7pPr>
            <a:lvl8pPr indent="304800" algn="ctr">
              <a:spcBef>
                <a:spcPts val="0"/>
              </a:spcBef>
              <a:buSzPct val="100000"/>
              <a:defRPr sz="4800"/>
            </a:lvl8pPr>
            <a:lvl9pPr indent="304800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marL="0" indent="152400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marL="0" indent="152400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marL="0" indent="15240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20" name="Shape 2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23" name="Shape 2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5" name="Shape 25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30" name="Shape 30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31" name="Shape 3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3" name="Shape 33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43" name="Shape 4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46" name="Shape 4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8" name="Shape 4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53" name="Shape 5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" name="Shape 5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56" name="Shape 5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63" name="Shape 6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" name="Shape 6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66" name="Shape 6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286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286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286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286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286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286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286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13335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7620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1143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.php?v=656825224370730&amp;set=vb.100001297747120&amp;type=2&amp;theater&amp;notif_t=video_processe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Egg Parachute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By: Luke Fickenworth and Sam Gravois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759222" y="116474"/>
            <a:ext cx="1273724" cy="169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Refine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468999" cy="380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- The funnel we used to pack the parachute into was too small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- The parachute was packed too tightly, and twisted up to let the other parachute pull it out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- This led to the big parachute not deploying out of the funnel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- We fixed this by replacing the funnel with a new, longer, wider one that would allow the parachute to be packed looser, and therefore pulled out easier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- The new funnel worked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37" name="Shape 13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100125" y="1323525"/>
            <a:ext cx="2286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Solution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-400050" y="1937723"/>
            <a:ext cx="7193700" cy="312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27810" y="416200"/>
            <a:ext cx="6355891" cy="431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Solution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Here is a link to our parachute in action: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https://www.facebook.com/photo.php?v=656825224370730&amp;set=vb.100001297747120&amp;type=2&amp;theater&amp;notif_t=video_processed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Solution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Our recorded times: </a:t>
            </a:r>
          </a:p>
        </p:txBody>
      </p:sp>
      <p:graphicFrame>
        <p:nvGraphicFramePr>
          <p:cNvPr id="157" name="Shape 157"/>
          <p:cNvGraphicFramePr/>
          <p:nvPr/>
        </p:nvGraphicFramePr>
        <p:xfrm>
          <a:off x="31125" y="2831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{43570FA7-AA77-415C-B39B-41B543332A29}</a:tableStyleId>
              </a:tblPr>
              <a:tblGrid>
                <a:gridCol w="802175"/>
                <a:gridCol w="1498100"/>
                <a:gridCol w="1072825"/>
                <a:gridCol w="1762750"/>
                <a:gridCol w="1581425"/>
                <a:gridCol w="1111500"/>
                <a:gridCol w="1285475"/>
              </a:tblGrid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Drop #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Drop Height (m)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Drop Time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(s)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Descent Rate distance(m)/time(s)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Surface Area of parachute (m^2)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Weight of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System (N)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Theoretical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Terminal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Velocity (m/s)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1.43 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2.10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0.90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1.53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2.7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3.52 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0.85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0.90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1.53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1.92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3.75 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0.80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0.90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1.53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1.89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Solution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If I had to rate our project, I would rate it at a 7 out of 10. Our parachute was successful, but it took us longer than some of the other groups to get a working model. If i was to do this project again, I would make a much larger area for the parachute to go in before deployment, and maybe a slightly larger parachute.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Understand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260199" cy="381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We were required to build a probe with a drogue and regular parachute that would prevent an egg from breaking on a 12 meter fall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The drogue parachute must come out first, and the egg cannot break or crack in any way</a:t>
            </a:r>
          </a:p>
          <a:p>
            <a:pPr marL="457200" lvl="0" indent="-3810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It was compared to a probe landing on the moon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49325" y="1717875"/>
            <a:ext cx="2727525" cy="23901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Explore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5564099" cy="380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We researched some designs online, and discovered that we needed to supply a safe and secure place for egg for the trip down in the air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We determined that we did not want a very large probe, because that would increase our mass and require a larger parachute to slow the probe down 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93000" y="1274850"/>
            <a:ext cx="2593799" cy="25937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Explore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6385799" cy="378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So we decided to make a probe made of a cardboard cylinder, which would minimize the mass, and in turn minimize the size of the parachute needed to slow down our probe so our egg would land safely</a:t>
            </a:r>
          </a:p>
          <a:p>
            <a:pPr marL="457200" lvl="0" indent="-3810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Inside our cylinder we put a part of an egg carton with the bottom cut off so our egg would sit comfortably inside our probe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43000" y="3007025"/>
            <a:ext cx="2031050" cy="15350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Define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We looked at the requirments our probe and parachute had to meet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There was a maximum mass limit of 200 grams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We had to have two parachutes, a regular and a drogue parachute which had to be one fourth the surface area of the regular parachute</a:t>
            </a:r>
          </a:p>
          <a:p>
            <a:pPr marL="457200" lvl="0" indent="-3810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We used the equation              to calculate terminal velocity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140475" y="3618675"/>
            <a:ext cx="1095375" cy="5048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Ideate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- We used paper to make a funnel shaped container to hold the parachute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- The funnel was then taped to the probe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- Our parachute was cut out in a rectangular shape of a trash bag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- The parachute was connected to the funnel with string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- Lastly we made a smaller parachute to help pull out the main parachute from the funnel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- The smaller parachute was then tied to the larger one with fishing line</a:t>
            </a:r>
          </a:p>
          <a:p>
            <a:pPr>
              <a:spcBef>
                <a:spcPts val="0"/>
              </a:spcBef>
              <a:buNone/>
            </a:pPr>
            <a:r>
              <a:rPr lang="en" sz="1800"/>
              <a:t>- The egg was suspended inside of the probe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58"/>
            <a:ext cx="1163400" cy="4811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D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A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104275" y="2329125"/>
            <a:ext cx="2582400" cy="259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73000" y="0"/>
            <a:ext cx="7271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Ideate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737150"/>
            <a:ext cx="2929799" cy="3188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5400000">
            <a:off x="1100137" y="420437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600699" y="194100"/>
            <a:ext cx="3566476" cy="4755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Prototype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- Now it came time to build our first model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23412" y="1994425"/>
            <a:ext cx="2897177" cy="314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51925" y="1994424"/>
            <a:ext cx="2361799" cy="314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224375" y="1994425"/>
            <a:ext cx="2286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On-screen Show (16:9)</PresentationFormat>
  <Paragraphs>81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spotlight</vt:lpstr>
      <vt:lpstr>Egg Parachute</vt:lpstr>
      <vt:lpstr>Understand</vt:lpstr>
      <vt:lpstr>Explore</vt:lpstr>
      <vt:lpstr>Explore</vt:lpstr>
      <vt:lpstr>Define</vt:lpstr>
      <vt:lpstr>Ideate</vt:lpstr>
      <vt:lpstr>I D E A T E </vt:lpstr>
      <vt:lpstr>Ideate</vt:lpstr>
      <vt:lpstr>Prototype</vt:lpstr>
      <vt:lpstr>Refine</vt:lpstr>
      <vt:lpstr>Solution</vt:lpstr>
      <vt:lpstr>Solution</vt:lpstr>
      <vt:lpstr>Solution</vt:lpstr>
      <vt:lpstr>Solution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Egg Parachute</dc:title>
  <dc:creator>lukef_000</dc:creator>
  <cp:lastModifiedBy>Microsoft account</cp:lastModifiedBy>
  <cp:revision>1</cp:revision>
  <dcterms:modified xsi:type="dcterms:W3CDTF">2014-05-06T12:54:12Z</dcterms:modified>
</cp:coreProperties>
</file>