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67" r:id="rId15"/>
    <p:sldId id="271" r:id="rId16"/>
    <p:sldId id="272" r:id="rId17"/>
    <p:sldId id="273" r:id="rId18"/>
    <p:sldId id="268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1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52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0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753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61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7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5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0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8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5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0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7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2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8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9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2F13-1757-45CE-9423-F850D3168BC8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369550-301E-4A46-9A87-512E21DF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2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v=668820166504569&amp;set=vb.100001297747120&amp;type=2&amp;theater" TargetMode="External"/><Relationship Id="rId2" Type="http://schemas.openxmlformats.org/officeDocument/2006/relationships/hyperlink" Target="https://www.facebook.com/photo.php?v=668820413171211&amp;set=vb.100001297747120&amp;type=2&amp;theat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Nerf Gun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Luke </a:t>
            </a:r>
            <a:r>
              <a:rPr lang="en-US" dirty="0" err="1" smtClean="0"/>
              <a:t>Fickenworth</a:t>
            </a:r>
            <a:r>
              <a:rPr lang="en-US" dirty="0" smtClean="0"/>
              <a:t> and Grant Gallagher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02003" cy="4175930"/>
          </a:xfrm>
        </p:spPr>
        <p:txBody>
          <a:bodyPr/>
          <a:lstStyle/>
          <a:p>
            <a:r>
              <a:rPr lang="en-US" dirty="0" smtClean="0"/>
              <a:t>For our first prototype instead of a air release nozzle, we used a hose nozzle to control the air flow which attached easier to the container holding the air, and would be easier to shoot</a:t>
            </a:r>
          </a:p>
          <a:p>
            <a:r>
              <a:rPr lang="en-US" dirty="0" smtClean="0"/>
              <a:t>Attached to the end of the hose nozzle was a piece of </a:t>
            </a:r>
            <a:r>
              <a:rPr lang="en-US" dirty="0" err="1" smtClean="0"/>
              <a:t>pvc</a:t>
            </a:r>
            <a:r>
              <a:rPr lang="en-US" dirty="0" smtClean="0"/>
              <a:t> pipe to act as our barrel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001" t="25137" r="9802" b="24672"/>
          <a:stretch/>
        </p:blipFill>
        <p:spPr>
          <a:xfrm>
            <a:off x="8087931" y="1796925"/>
            <a:ext cx="3168203" cy="37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4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45933" cy="4163051"/>
          </a:xfrm>
        </p:spPr>
        <p:txBody>
          <a:bodyPr/>
          <a:lstStyle/>
          <a:p>
            <a:r>
              <a:rPr lang="en-US" dirty="0" smtClean="0"/>
              <a:t>Now it was time for our first model</a:t>
            </a:r>
          </a:p>
          <a:p>
            <a:r>
              <a:rPr lang="en-US" dirty="0" smtClean="0"/>
              <a:t>We ran into some unforeseen problems with our air tank</a:t>
            </a:r>
          </a:p>
          <a:p>
            <a:r>
              <a:rPr lang="en-US" dirty="0" smtClean="0"/>
              <a:t>It was leaking, and we could not find a thicker tank with the same fittings to attach to our barrel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650" y="678646"/>
            <a:ext cx="3804633" cy="50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6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97451" cy="4536538"/>
          </a:xfrm>
        </p:spPr>
        <p:txBody>
          <a:bodyPr/>
          <a:lstStyle/>
          <a:p>
            <a:r>
              <a:rPr lang="en-US" dirty="0" smtClean="0"/>
              <a:t>We attempted to limit the air leakage by using rubber bands where the air was leaking</a:t>
            </a:r>
          </a:p>
          <a:p>
            <a:r>
              <a:rPr lang="en-US" dirty="0" smtClean="0"/>
              <a:t>It was leaking on the area from the tank into the hose nozzle</a:t>
            </a:r>
          </a:p>
          <a:p>
            <a:r>
              <a:rPr lang="en-US" dirty="0" smtClean="0"/>
              <a:t>However this did not solve our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845" t="41304" r="21721" b="40669"/>
          <a:stretch/>
        </p:blipFill>
        <p:spPr>
          <a:xfrm>
            <a:off x="7036402" y="2421228"/>
            <a:ext cx="3846245" cy="29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8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8465"/>
            <a:ext cx="8596668" cy="3880773"/>
          </a:xfrm>
        </p:spPr>
        <p:txBody>
          <a:bodyPr/>
          <a:lstStyle/>
          <a:p>
            <a:r>
              <a:rPr lang="en-US" dirty="0" smtClean="0"/>
              <a:t>Because of money and material restraints, when our tank to our original idea did not work, we decided to change our idea and make a new gun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975" y="2813139"/>
            <a:ext cx="6956512" cy="3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55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new idea was very simple, yet still would maintain the effectively from our previous idea</a:t>
            </a:r>
          </a:p>
          <a:p>
            <a:r>
              <a:rPr lang="en-US" dirty="0" smtClean="0"/>
              <a:t>We took two pieces of </a:t>
            </a:r>
            <a:r>
              <a:rPr lang="en-US" dirty="0" err="1" smtClean="0"/>
              <a:t>pvc</a:t>
            </a:r>
            <a:r>
              <a:rPr lang="en-US" dirty="0" smtClean="0"/>
              <a:t> as our barrels, then out on smaller on in between with a handle attached to provide a place to hold our gun</a:t>
            </a:r>
          </a:p>
          <a:p>
            <a:r>
              <a:rPr lang="en-US" dirty="0" smtClean="0"/>
              <a:t>Then we taped everything together, with the idea that our lungs would provide the air to fire the darts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2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197" y="654217"/>
            <a:ext cx="4126606" cy="5502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865" y="954188"/>
            <a:ext cx="37338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7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523149" cy="4369113"/>
          </a:xfrm>
        </p:spPr>
        <p:txBody>
          <a:bodyPr/>
          <a:lstStyle/>
          <a:p>
            <a:r>
              <a:rPr lang="en-US" dirty="0" smtClean="0"/>
              <a:t>For a reloading mechanism on our new gun, we carved out a dart size spot on each barrel to slide a dart into after a dart was fired</a:t>
            </a:r>
          </a:p>
          <a:p>
            <a:r>
              <a:rPr lang="en-US" dirty="0" smtClean="0"/>
              <a:t>Over the hole, we put a slightly larger piece of </a:t>
            </a:r>
            <a:r>
              <a:rPr lang="en-US" dirty="0" err="1" smtClean="0"/>
              <a:t>pvc</a:t>
            </a:r>
            <a:r>
              <a:rPr lang="en-US" dirty="0" smtClean="0"/>
              <a:t> pipe that was </a:t>
            </a:r>
            <a:r>
              <a:rPr lang="en-US" dirty="0" err="1" smtClean="0"/>
              <a:t>slideable</a:t>
            </a:r>
            <a:r>
              <a:rPr lang="en-US" dirty="0" smtClean="0"/>
              <a:t> along the barrel, so when we were ready to fire, air was not lost through the reloading hole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019" y="2212860"/>
            <a:ext cx="2838719" cy="3784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8992" y="1584101"/>
            <a:ext cx="293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Slightly larger PVC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03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thinking about if we got into a short distance fight with someone, we put a dart on our handle to thrust at someone instead of wasting a dart on a short range shot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39" t="46900" r="27950" b="17307"/>
          <a:stretch/>
        </p:blipFill>
        <p:spPr>
          <a:xfrm>
            <a:off x="4365938" y="3128895"/>
            <a:ext cx="3825026" cy="30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5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383142"/>
              </p:ext>
            </p:extLst>
          </p:nvPr>
        </p:nvGraphicFramePr>
        <p:xfrm>
          <a:off x="677334" y="1516644"/>
          <a:ext cx="85963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/>
                <a:gridCol w="2149078"/>
                <a:gridCol w="2149078"/>
                <a:gridCol w="21490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Trial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55.6 feet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.94 mph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 seconds</a:t>
                      </a:r>
                      <a:endParaRPr lang="en-US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53.4</a:t>
                      </a:r>
                      <a:r>
                        <a:rPr lang="en-US" baseline="0" dirty="0" smtClean="0"/>
                        <a:t> feet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1.21 mph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r>
                        <a:rPr lang="en-US" baseline="0" dirty="0" smtClean="0"/>
                        <a:t> seconds</a:t>
                      </a:r>
                      <a:endParaRPr lang="en-US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52.2 feet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1.47</a:t>
                      </a:r>
                      <a:r>
                        <a:rPr lang="en-US" baseline="0" dirty="0" smtClean="0"/>
                        <a:t> mph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r>
                        <a:rPr lang="en-US" baseline="0" dirty="0" smtClean="0"/>
                        <a:t> seconds</a:t>
                      </a:r>
                      <a:endParaRPr lang="en-US" dirty="0"/>
                    </a:p>
                  </a:txBody>
                  <a:tcPr marL="74751" marR="74751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4864" y="3129567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Our darts we used were one gram with one strip of duct tape around the forward part to restrict wobbling. Our reload speed time was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31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03513" cy="4227445"/>
          </a:xfrm>
        </p:spPr>
        <p:txBody>
          <a:bodyPr/>
          <a:lstStyle/>
          <a:p>
            <a:r>
              <a:rPr lang="en-US" dirty="0" smtClean="0"/>
              <a:t>Our original plan did not go as we had hoped, yet we recovered and made a formidable gun that was very effective in its accuracy and reloading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450" y="547905"/>
            <a:ext cx="4127350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9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12606" cy="4180558"/>
          </a:xfrm>
        </p:spPr>
        <p:txBody>
          <a:bodyPr/>
          <a:lstStyle/>
          <a:p>
            <a:r>
              <a:rPr lang="en-US" dirty="0" smtClean="0"/>
              <a:t>We were required to build a </a:t>
            </a:r>
            <a:r>
              <a:rPr lang="en-US" dirty="0"/>
              <a:t>N</a:t>
            </a:r>
            <a:r>
              <a:rPr lang="en-US" dirty="0" smtClean="0"/>
              <a:t>erf gun without using a majority of parts from a former Nerf Gun</a:t>
            </a:r>
          </a:p>
          <a:p>
            <a:r>
              <a:rPr lang="en-US" dirty="0" smtClean="0"/>
              <a:t>The weapon could not be a modified Nerf gun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30" y="2099257"/>
            <a:ext cx="3913970" cy="336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9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of our gun firing: </a:t>
            </a:r>
            <a:r>
              <a:rPr lang="en-US" dirty="0" smtClean="0">
                <a:hlinkClick r:id="rId2"/>
              </a:rPr>
              <a:t>https://www.facebook.com/photo.php?v=668820413171211&amp;set=vb.100001297747120&amp;type=2&amp;theater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Reloading mechanism: </a:t>
            </a:r>
            <a:r>
              <a:rPr lang="en-US" dirty="0" smtClean="0">
                <a:hlinkClick r:id="rId3"/>
              </a:rPr>
              <a:t>https://www.facebook.com/photo.php?v=668820166504569&amp;set=vb.100001297747120&amp;type=2&amp;theater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5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79276" cy="4291840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I researched ideas online for my Nerf gun and discovered there are multiple ways to make one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One way was compressed air, which required a tank and a release valve or plunger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Another way was just a self propelled gun, using air from my lungs to get the </a:t>
            </a:r>
            <a:r>
              <a:rPr lang="en-US" dirty="0" err="1" smtClean="0">
                <a:latin typeface="Trebuchet MS" panose="020B0603020202020204" pitchFamily="34" charset="0"/>
              </a:rPr>
              <a:t>nerf</a:t>
            </a:r>
            <a:r>
              <a:rPr lang="en-US" dirty="0" smtClean="0">
                <a:latin typeface="Trebuchet MS" panose="020B0603020202020204" pitchFamily="34" charset="0"/>
              </a:rPr>
              <a:t> dart traveling out of the tube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20" y="2308872"/>
            <a:ext cx="3240180" cy="24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1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708820" cy="4420629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The compressed air idea would require a significant more amount of money to buy all the materials, and would also be more difficult to make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simpler and cheaper idea would be a self-propelled gun, which would be easier to make and would most definitely be successful </a:t>
            </a: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343" y="2073498"/>
            <a:ext cx="4279273" cy="32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1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60335" cy="4536538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To make our </a:t>
            </a:r>
            <a:r>
              <a:rPr lang="en-US" dirty="0" err="1" smtClean="0">
                <a:latin typeface="Trebuchet MS" panose="020B0603020202020204" pitchFamily="34" charset="0"/>
              </a:rPr>
              <a:t>nerf</a:t>
            </a:r>
            <a:r>
              <a:rPr lang="en-US" dirty="0" smtClean="0">
                <a:latin typeface="Trebuchet MS" panose="020B0603020202020204" pitchFamily="34" charset="0"/>
              </a:rPr>
              <a:t> gun we determined that it should be efficient, yet not costly or labor intensive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It could not be a majority of parts from a </a:t>
            </a:r>
            <a:r>
              <a:rPr lang="en-US" dirty="0" err="1" smtClean="0">
                <a:latin typeface="Trebuchet MS" panose="020B0603020202020204" pitchFamily="34" charset="0"/>
              </a:rPr>
              <a:t>nerf</a:t>
            </a:r>
            <a:r>
              <a:rPr lang="en-US" dirty="0" smtClean="0">
                <a:latin typeface="Trebuchet MS" panose="020B0603020202020204" pitchFamily="34" charset="0"/>
              </a:rPr>
              <a:t> gun or a modified </a:t>
            </a:r>
            <a:r>
              <a:rPr lang="en-US" dirty="0" err="1" smtClean="0">
                <a:latin typeface="Trebuchet MS" panose="020B0603020202020204" pitchFamily="34" charset="0"/>
              </a:rPr>
              <a:t>nerf</a:t>
            </a:r>
            <a:r>
              <a:rPr lang="en-US" dirty="0" smtClean="0">
                <a:latin typeface="Trebuchet MS" panose="020B0603020202020204" pitchFamily="34" charset="0"/>
              </a:rPr>
              <a:t> gun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The </a:t>
            </a:r>
            <a:r>
              <a:rPr lang="en-US" dirty="0" err="1" smtClean="0">
                <a:latin typeface="Trebuchet MS" panose="020B0603020202020204" pitchFamily="34" charset="0"/>
              </a:rPr>
              <a:t>nerf</a:t>
            </a:r>
            <a:r>
              <a:rPr lang="en-US" dirty="0" smtClean="0">
                <a:latin typeface="Trebuchet MS" panose="020B0603020202020204" pitchFamily="34" charset="0"/>
              </a:rPr>
              <a:t> gun should be able to fire more than one dart in rapid succession, through multiple barrels or a reloading system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35" y="2502057"/>
            <a:ext cx="4159330" cy="234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6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3924" y="785810"/>
            <a:ext cx="3688724" cy="4918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158" y="1690688"/>
            <a:ext cx="55636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</a:rPr>
              <a:t>I sketched out a basic idea of what I wanted to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</a:rPr>
              <a:t>I wanted an air container with a plunger that would thrust the air through the pipe and cause the dart to fly out of the gun</a:t>
            </a:r>
            <a:endParaRPr lang="en-US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3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detailed sketch for this idea</a:t>
            </a:r>
          </a:p>
          <a:p>
            <a:pPr marL="0" indent="0">
              <a:buNone/>
            </a:pPr>
            <a:r>
              <a:rPr lang="en-US" dirty="0" smtClean="0"/>
              <a:t>Along with a materials list</a:t>
            </a:r>
          </a:p>
          <a:p>
            <a:r>
              <a:rPr lang="en-US" dirty="0" smtClean="0"/>
              <a:t>However, we decided that this gun </a:t>
            </a:r>
          </a:p>
          <a:p>
            <a:pPr marL="0" indent="0">
              <a:buNone/>
            </a:pPr>
            <a:r>
              <a:rPr lang="en-US" dirty="0" smtClean="0"/>
              <a:t>Was too expensive for what we wanted to spend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402" y="720143"/>
            <a:ext cx="3980377" cy="53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929"/>
            <a:ext cx="6889124" cy="4562296"/>
          </a:xfrm>
        </p:spPr>
        <p:txBody>
          <a:bodyPr/>
          <a:lstStyle/>
          <a:p>
            <a:r>
              <a:rPr lang="en-US" dirty="0" smtClean="0"/>
              <a:t>Our next idea was a lot simpler yet we hoped just as effective</a:t>
            </a:r>
          </a:p>
          <a:p>
            <a:r>
              <a:rPr lang="en-US" dirty="0" smtClean="0"/>
              <a:t>We wanted a two-liter bottle or some type of container to hold air attached to a </a:t>
            </a:r>
            <a:r>
              <a:rPr lang="en-US" dirty="0" err="1" smtClean="0"/>
              <a:t>pvc</a:t>
            </a:r>
            <a:r>
              <a:rPr lang="en-US" dirty="0" smtClean="0"/>
              <a:t> pipe, our barrel, with an air pressure valve to release the air to cause the dart to be fired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021" y="1318296"/>
            <a:ext cx="3547056" cy="47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0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detailed drawing for our simpler idea</a:t>
            </a:r>
          </a:p>
          <a:p>
            <a:r>
              <a:rPr lang="en-US" dirty="0" smtClean="0"/>
              <a:t>Along with the materials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853" y="604233"/>
            <a:ext cx="3735947" cy="49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407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8826</TotalTime>
  <Words>772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Nerf Gun</vt:lpstr>
      <vt:lpstr>Understand</vt:lpstr>
      <vt:lpstr>Explore</vt:lpstr>
      <vt:lpstr>Explore</vt:lpstr>
      <vt:lpstr>Define</vt:lpstr>
      <vt:lpstr>Ideate</vt:lpstr>
      <vt:lpstr>Ideate</vt:lpstr>
      <vt:lpstr>Ideate</vt:lpstr>
      <vt:lpstr>Ideate</vt:lpstr>
      <vt:lpstr>Prototype</vt:lpstr>
      <vt:lpstr>Prototype</vt:lpstr>
      <vt:lpstr>Prototype</vt:lpstr>
      <vt:lpstr>Refine</vt:lpstr>
      <vt:lpstr>Refine</vt:lpstr>
      <vt:lpstr>Refine</vt:lpstr>
      <vt:lpstr>Refine</vt:lpstr>
      <vt:lpstr>Refine</vt:lpstr>
      <vt:lpstr>Solution</vt:lpstr>
      <vt:lpstr>Solution</vt:lpstr>
      <vt:lpstr>Solution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Nerf Gun</dc:title>
  <dc:creator>Microsoft account</dc:creator>
  <cp:lastModifiedBy>Microsoft account</cp:lastModifiedBy>
  <cp:revision>17</cp:revision>
  <dcterms:created xsi:type="dcterms:W3CDTF">2014-05-23T14:27:19Z</dcterms:created>
  <dcterms:modified xsi:type="dcterms:W3CDTF">2014-05-29T17:34:07Z</dcterms:modified>
</cp:coreProperties>
</file>