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FDF74F-1437-4F42-B513-0DB5C3F34768}"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B78B3-F9FA-4368-8BC3-BFABC31F142F}" type="slidenum">
              <a:rPr lang="en-US" smtClean="0"/>
              <a:t>‹#›</a:t>
            </a:fld>
            <a:endParaRPr lang="en-US"/>
          </a:p>
        </p:txBody>
      </p:sp>
    </p:spTree>
    <p:extLst>
      <p:ext uri="{BB962C8B-B14F-4D97-AF65-F5344CB8AC3E}">
        <p14:creationId xmlns:p14="http://schemas.microsoft.com/office/powerpoint/2010/main" val="1079774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FDF74F-1437-4F42-B513-0DB5C3F34768}"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B78B3-F9FA-4368-8BC3-BFABC31F142F}" type="slidenum">
              <a:rPr lang="en-US" smtClean="0"/>
              <a:t>‹#›</a:t>
            </a:fld>
            <a:endParaRPr lang="en-US"/>
          </a:p>
        </p:txBody>
      </p:sp>
    </p:spTree>
    <p:extLst>
      <p:ext uri="{BB962C8B-B14F-4D97-AF65-F5344CB8AC3E}">
        <p14:creationId xmlns:p14="http://schemas.microsoft.com/office/powerpoint/2010/main" val="293517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FDF74F-1437-4F42-B513-0DB5C3F34768}"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B78B3-F9FA-4368-8BC3-BFABC31F142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9413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FDF74F-1437-4F42-B513-0DB5C3F34768}"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B78B3-F9FA-4368-8BC3-BFABC31F142F}" type="slidenum">
              <a:rPr lang="en-US" smtClean="0"/>
              <a:t>‹#›</a:t>
            </a:fld>
            <a:endParaRPr lang="en-US"/>
          </a:p>
        </p:txBody>
      </p:sp>
    </p:spTree>
    <p:extLst>
      <p:ext uri="{BB962C8B-B14F-4D97-AF65-F5344CB8AC3E}">
        <p14:creationId xmlns:p14="http://schemas.microsoft.com/office/powerpoint/2010/main" val="1377825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FDF74F-1437-4F42-B513-0DB5C3F34768}"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B78B3-F9FA-4368-8BC3-BFABC31F142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7258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FDF74F-1437-4F42-B513-0DB5C3F34768}"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B78B3-F9FA-4368-8BC3-BFABC31F142F}" type="slidenum">
              <a:rPr lang="en-US" smtClean="0"/>
              <a:t>‹#›</a:t>
            </a:fld>
            <a:endParaRPr lang="en-US"/>
          </a:p>
        </p:txBody>
      </p:sp>
    </p:spTree>
    <p:extLst>
      <p:ext uri="{BB962C8B-B14F-4D97-AF65-F5344CB8AC3E}">
        <p14:creationId xmlns:p14="http://schemas.microsoft.com/office/powerpoint/2010/main" val="2788506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FDF74F-1437-4F42-B513-0DB5C3F34768}"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B78B3-F9FA-4368-8BC3-BFABC31F142F}" type="slidenum">
              <a:rPr lang="en-US" smtClean="0"/>
              <a:t>‹#›</a:t>
            </a:fld>
            <a:endParaRPr lang="en-US"/>
          </a:p>
        </p:txBody>
      </p:sp>
    </p:spTree>
    <p:extLst>
      <p:ext uri="{BB962C8B-B14F-4D97-AF65-F5344CB8AC3E}">
        <p14:creationId xmlns:p14="http://schemas.microsoft.com/office/powerpoint/2010/main" val="1583409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FDF74F-1437-4F42-B513-0DB5C3F34768}"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B78B3-F9FA-4368-8BC3-BFABC31F142F}" type="slidenum">
              <a:rPr lang="en-US" smtClean="0"/>
              <a:t>‹#›</a:t>
            </a:fld>
            <a:endParaRPr lang="en-US"/>
          </a:p>
        </p:txBody>
      </p:sp>
    </p:spTree>
    <p:extLst>
      <p:ext uri="{BB962C8B-B14F-4D97-AF65-F5344CB8AC3E}">
        <p14:creationId xmlns:p14="http://schemas.microsoft.com/office/powerpoint/2010/main" val="237295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FDF74F-1437-4F42-B513-0DB5C3F34768}"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B78B3-F9FA-4368-8BC3-BFABC31F142F}" type="slidenum">
              <a:rPr lang="en-US" smtClean="0"/>
              <a:t>‹#›</a:t>
            </a:fld>
            <a:endParaRPr lang="en-US"/>
          </a:p>
        </p:txBody>
      </p:sp>
    </p:spTree>
    <p:extLst>
      <p:ext uri="{BB962C8B-B14F-4D97-AF65-F5344CB8AC3E}">
        <p14:creationId xmlns:p14="http://schemas.microsoft.com/office/powerpoint/2010/main" val="211778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FDF74F-1437-4F42-B513-0DB5C3F34768}"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B78B3-F9FA-4368-8BC3-BFABC31F142F}" type="slidenum">
              <a:rPr lang="en-US" smtClean="0"/>
              <a:t>‹#›</a:t>
            </a:fld>
            <a:endParaRPr lang="en-US"/>
          </a:p>
        </p:txBody>
      </p:sp>
    </p:spTree>
    <p:extLst>
      <p:ext uri="{BB962C8B-B14F-4D97-AF65-F5344CB8AC3E}">
        <p14:creationId xmlns:p14="http://schemas.microsoft.com/office/powerpoint/2010/main" val="81087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FDF74F-1437-4F42-B513-0DB5C3F34768}"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B78B3-F9FA-4368-8BC3-BFABC31F142F}" type="slidenum">
              <a:rPr lang="en-US" smtClean="0"/>
              <a:t>‹#›</a:t>
            </a:fld>
            <a:endParaRPr lang="en-US"/>
          </a:p>
        </p:txBody>
      </p:sp>
    </p:spTree>
    <p:extLst>
      <p:ext uri="{BB962C8B-B14F-4D97-AF65-F5344CB8AC3E}">
        <p14:creationId xmlns:p14="http://schemas.microsoft.com/office/powerpoint/2010/main" val="237252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FDF74F-1437-4F42-B513-0DB5C3F34768}" type="datetimeFigureOut">
              <a:rPr lang="en-US" smtClean="0"/>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CB78B3-F9FA-4368-8BC3-BFABC31F142F}" type="slidenum">
              <a:rPr lang="en-US" smtClean="0"/>
              <a:t>‹#›</a:t>
            </a:fld>
            <a:endParaRPr lang="en-US"/>
          </a:p>
        </p:txBody>
      </p:sp>
    </p:spTree>
    <p:extLst>
      <p:ext uri="{BB962C8B-B14F-4D97-AF65-F5344CB8AC3E}">
        <p14:creationId xmlns:p14="http://schemas.microsoft.com/office/powerpoint/2010/main" val="830312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FDF74F-1437-4F42-B513-0DB5C3F34768}" type="datetimeFigureOut">
              <a:rPr lang="en-US" smtClean="0"/>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CB78B3-F9FA-4368-8BC3-BFABC31F142F}" type="slidenum">
              <a:rPr lang="en-US" smtClean="0"/>
              <a:t>‹#›</a:t>
            </a:fld>
            <a:endParaRPr lang="en-US"/>
          </a:p>
        </p:txBody>
      </p:sp>
    </p:spTree>
    <p:extLst>
      <p:ext uri="{BB962C8B-B14F-4D97-AF65-F5344CB8AC3E}">
        <p14:creationId xmlns:p14="http://schemas.microsoft.com/office/powerpoint/2010/main" val="136363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DF74F-1437-4F42-B513-0DB5C3F34768}" type="datetimeFigureOut">
              <a:rPr lang="en-US" smtClean="0"/>
              <a:t>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CB78B3-F9FA-4368-8BC3-BFABC31F142F}" type="slidenum">
              <a:rPr lang="en-US" smtClean="0"/>
              <a:t>‹#›</a:t>
            </a:fld>
            <a:endParaRPr lang="en-US"/>
          </a:p>
        </p:txBody>
      </p:sp>
    </p:spTree>
    <p:extLst>
      <p:ext uri="{BB962C8B-B14F-4D97-AF65-F5344CB8AC3E}">
        <p14:creationId xmlns:p14="http://schemas.microsoft.com/office/powerpoint/2010/main" val="3210748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DF74F-1437-4F42-B513-0DB5C3F34768}"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B78B3-F9FA-4368-8BC3-BFABC31F142F}" type="slidenum">
              <a:rPr lang="en-US" smtClean="0"/>
              <a:t>‹#›</a:t>
            </a:fld>
            <a:endParaRPr lang="en-US"/>
          </a:p>
        </p:txBody>
      </p:sp>
    </p:spTree>
    <p:extLst>
      <p:ext uri="{BB962C8B-B14F-4D97-AF65-F5344CB8AC3E}">
        <p14:creationId xmlns:p14="http://schemas.microsoft.com/office/powerpoint/2010/main" val="121456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DF74F-1437-4F42-B513-0DB5C3F34768}"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B78B3-F9FA-4368-8BC3-BFABC31F142F}" type="slidenum">
              <a:rPr lang="en-US" smtClean="0"/>
              <a:t>‹#›</a:t>
            </a:fld>
            <a:endParaRPr lang="en-US"/>
          </a:p>
        </p:txBody>
      </p:sp>
    </p:spTree>
    <p:extLst>
      <p:ext uri="{BB962C8B-B14F-4D97-AF65-F5344CB8AC3E}">
        <p14:creationId xmlns:p14="http://schemas.microsoft.com/office/powerpoint/2010/main" val="1572995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FDF74F-1437-4F42-B513-0DB5C3F34768}" type="datetimeFigureOut">
              <a:rPr lang="en-US" smtClean="0"/>
              <a:t>1/22/2014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CCB78B3-F9FA-4368-8BC3-BFABC31F142F}" type="slidenum">
              <a:rPr lang="en-US" smtClean="0"/>
              <a:t>‹#›</a:t>
            </a:fld>
            <a:endParaRPr lang="en-US"/>
          </a:p>
        </p:txBody>
      </p:sp>
    </p:spTree>
    <p:extLst>
      <p:ext uri="{BB962C8B-B14F-4D97-AF65-F5344CB8AC3E}">
        <p14:creationId xmlns:p14="http://schemas.microsoft.com/office/powerpoint/2010/main" val="860789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8424" y="653007"/>
            <a:ext cx="7766936" cy="1646302"/>
          </a:xfrm>
        </p:spPr>
        <p:txBody>
          <a:bodyPr/>
          <a:lstStyle/>
          <a:p>
            <a:r>
              <a:rPr lang="en-US" dirty="0" smtClean="0"/>
              <a:t>Dance Pad Mania</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756079" y="2391521"/>
            <a:ext cx="5986192" cy="3824837"/>
          </a:xfrm>
          <a:prstGeom prst="rect">
            <a:avLst/>
          </a:prstGeom>
        </p:spPr>
      </p:pic>
    </p:spTree>
    <p:extLst>
      <p:ext uri="{BB962C8B-B14F-4D97-AF65-F5344CB8AC3E}">
        <p14:creationId xmlns:p14="http://schemas.microsoft.com/office/powerpoint/2010/main" val="1995903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724243" cy="832834"/>
          </a:xfrm>
        </p:spPr>
        <p:txBody>
          <a:bodyPr>
            <a:normAutofit/>
          </a:bodyPr>
          <a:lstStyle/>
          <a:p>
            <a:r>
              <a:rPr lang="en-US" sz="4000" dirty="0" smtClean="0"/>
              <a:t>Understand</a:t>
            </a:r>
            <a:endParaRPr lang="en-US" sz="4000" dirty="0"/>
          </a:p>
        </p:txBody>
      </p:sp>
      <p:sp>
        <p:nvSpPr>
          <p:cNvPr id="3" name="Content Placeholder 2"/>
          <p:cNvSpPr>
            <a:spLocks noGrp="1"/>
          </p:cNvSpPr>
          <p:nvPr>
            <p:ph idx="1"/>
          </p:nvPr>
        </p:nvSpPr>
        <p:spPr>
          <a:xfrm>
            <a:off x="677334" y="1339403"/>
            <a:ext cx="8596668" cy="4701959"/>
          </a:xfrm>
        </p:spPr>
        <p:txBody>
          <a:bodyPr>
            <a:normAutofit fontScale="85000" lnSpcReduction="20000"/>
          </a:bodyPr>
          <a:lstStyle/>
          <a:p>
            <a:r>
              <a:rPr lang="en-US" sz="2400" dirty="0" smtClean="0"/>
              <a:t>Our challenge was to build </a:t>
            </a:r>
            <a:r>
              <a:rPr lang="en-US" sz="2400" dirty="0"/>
              <a:t>a ¼ scale </a:t>
            </a:r>
            <a:r>
              <a:rPr lang="en-US" sz="2400" dirty="0" smtClean="0"/>
              <a:t>(</a:t>
            </a:r>
            <a:r>
              <a:rPr lang="en-US" sz="2400" dirty="0"/>
              <a:t>11x17 inches) dance pad that students step on to flash a light according to </a:t>
            </a:r>
            <a:r>
              <a:rPr lang="en-US" sz="2400" dirty="0" smtClean="0"/>
              <a:t>specifications and following materials list</a:t>
            </a:r>
          </a:p>
          <a:p>
            <a:r>
              <a:rPr lang="en-US" sz="2400" dirty="0"/>
              <a:t>• 6V Lantern Battery</a:t>
            </a:r>
          </a:p>
          <a:p>
            <a:r>
              <a:rPr lang="en-US" sz="2400" dirty="0"/>
              <a:t>• Aluminum foil</a:t>
            </a:r>
          </a:p>
          <a:p>
            <a:r>
              <a:rPr lang="en-US" sz="2400" dirty="0"/>
              <a:t>•  four light bulbs </a:t>
            </a:r>
          </a:p>
          <a:p>
            <a:r>
              <a:rPr lang="en-US" sz="2400" dirty="0"/>
              <a:t>• 2 11 x 17-inch sheets of corrugated cardboard</a:t>
            </a:r>
          </a:p>
          <a:p>
            <a:pPr marL="0" indent="0">
              <a:buNone/>
            </a:pPr>
            <a:r>
              <a:rPr lang="en-US" sz="2400" dirty="0" smtClean="0"/>
              <a:t>		(</a:t>
            </a:r>
            <a:r>
              <a:rPr lang="en-US" sz="2400" dirty="0" err="1"/>
              <a:t>recommended</a:t>
            </a:r>
            <a:r>
              <a:rPr lang="en-US" sz="2400" dirty="0" err="1">
                <a:sym typeface="Wingdings" panose="05000000000000000000" pitchFamily="2" charset="2"/>
              </a:rPr>
              <a:t></a:t>
            </a:r>
            <a:r>
              <a:rPr lang="en-US" sz="2400" dirty="0" err="1"/>
              <a:t>get</a:t>
            </a:r>
            <a:r>
              <a:rPr lang="en-US" sz="2400" dirty="0"/>
              <a:t> your own)</a:t>
            </a:r>
          </a:p>
          <a:p>
            <a:r>
              <a:rPr lang="en-US" sz="2400" dirty="0"/>
              <a:t>• Duct tape</a:t>
            </a:r>
          </a:p>
          <a:p>
            <a:r>
              <a:rPr lang="en-US" sz="2400" dirty="0"/>
              <a:t>• Electrical wire (22-gauge works well)</a:t>
            </a:r>
          </a:p>
          <a:p>
            <a:r>
              <a:rPr lang="en-US" sz="2400" dirty="0"/>
              <a:t>• Plastic wrap</a:t>
            </a:r>
          </a:p>
          <a:p>
            <a:r>
              <a:rPr lang="en-US" sz="2400" dirty="0"/>
              <a:t>• Scissors</a:t>
            </a:r>
          </a:p>
          <a:p>
            <a:r>
              <a:rPr lang="en-US" sz="2400" dirty="0"/>
              <a:t>• Wire strippers</a:t>
            </a:r>
          </a:p>
          <a:p>
            <a:endParaRPr lang="en-US" sz="2400" dirty="0"/>
          </a:p>
        </p:txBody>
      </p:sp>
      <p:pic>
        <p:nvPicPr>
          <p:cNvPr id="4" name="Picture 3"/>
          <p:cNvPicPr>
            <a:picLocks noChangeAspect="1"/>
          </p:cNvPicPr>
          <p:nvPr/>
        </p:nvPicPr>
        <p:blipFill>
          <a:blip r:embed="rId2"/>
          <a:stretch>
            <a:fillRect/>
          </a:stretch>
        </p:blipFill>
        <p:spPr>
          <a:xfrm>
            <a:off x="6195210" y="3901388"/>
            <a:ext cx="5192505" cy="2139974"/>
          </a:xfrm>
          <a:prstGeom prst="rect">
            <a:avLst/>
          </a:prstGeom>
        </p:spPr>
      </p:pic>
    </p:spTree>
    <p:extLst>
      <p:ext uri="{BB962C8B-B14F-4D97-AF65-F5344CB8AC3E}">
        <p14:creationId xmlns:p14="http://schemas.microsoft.com/office/powerpoint/2010/main" val="2490639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8439"/>
          </a:xfrm>
        </p:spPr>
        <p:txBody>
          <a:bodyPr>
            <a:normAutofit/>
          </a:bodyPr>
          <a:lstStyle/>
          <a:p>
            <a:r>
              <a:rPr lang="en-US" sz="4000" dirty="0" smtClean="0"/>
              <a:t>Explore</a:t>
            </a:r>
            <a:endParaRPr lang="en-US" sz="4000" dirty="0"/>
          </a:p>
        </p:txBody>
      </p:sp>
      <p:sp>
        <p:nvSpPr>
          <p:cNvPr id="3" name="Content Placeholder 2"/>
          <p:cNvSpPr>
            <a:spLocks noGrp="1"/>
          </p:cNvSpPr>
          <p:nvPr>
            <p:ph idx="1"/>
          </p:nvPr>
        </p:nvSpPr>
        <p:spPr>
          <a:xfrm>
            <a:off x="677334" y="1378039"/>
            <a:ext cx="4757551" cy="5022761"/>
          </a:xfrm>
        </p:spPr>
        <p:txBody>
          <a:bodyPr>
            <a:normAutofit/>
          </a:bodyPr>
          <a:lstStyle/>
          <a:p>
            <a:r>
              <a:rPr lang="en-US" sz="2400" dirty="0" smtClean="0"/>
              <a:t>We brainstormed some ideas of how we can make everything connect and work</a:t>
            </a:r>
          </a:p>
          <a:p>
            <a:r>
              <a:rPr lang="en-US" sz="2400" dirty="0" smtClean="0"/>
              <a:t>We were debating on whether to use a common ground or not, and we decided it would be best for our project</a:t>
            </a:r>
          </a:p>
          <a:p>
            <a:r>
              <a:rPr lang="en-US" sz="2400" dirty="0" smtClean="0"/>
              <a:t>We used the site phet.Colorado.edu and the circuit simulator to test our idea and make sure it would work</a:t>
            </a:r>
            <a:endParaRPr lang="en-US" sz="3200" dirty="0" smtClean="0"/>
          </a:p>
          <a:p>
            <a:pPr marL="0" indent="0">
              <a:buNone/>
            </a:pPr>
            <a:endParaRPr lang="en-US" sz="2400" dirty="0" smtClean="0"/>
          </a:p>
        </p:txBody>
      </p:sp>
      <p:pic>
        <p:nvPicPr>
          <p:cNvPr id="5" name="Picture 4"/>
          <p:cNvPicPr>
            <a:picLocks noChangeAspect="1"/>
          </p:cNvPicPr>
          <p:nvPr/>
        </p:nvPicPr>
        <p:blipFill>
          <a:blip r:embed="rId2"/>
          <a:stretch>
            <a:fillRect/>
          </a:stretch>
        </p:blipFill>
        <p:spPr>
          <a:xfrm>
            <a:off x="5660566" y="1635680"/>
            <a:ext cx="5724358" cy="4069661"/>
          </a:xfrm>
          <a:prstGeom prst="rect">
            <a:avLst/>
          </a:prstGeom>
        </p:spPr>
      </p:pic>
    </p:spTree>
    <p:extLst>
      <p:ext uri="{BB962C8B-B14F-4D97-AF65-F5344CB8AC3E}">
        <p14:creationId xmlns:p14="http://schemas.microsoft.com/office/powerpoint/2010/main" val="2504360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5561"/>
          </a:xfrm>
        </p:spPr>
        <p:txBody>
          <a:bodyPr>
            <a:normAutofit/>
          </a:bodyPr>
          <a:lstStyle/>
          <a:p>
            <a:r>
              <a:rPr lang="en-US" sz="4000" dirty="0" smtClean="0"/>
              <a:t>Define</a:t>
            </a:r>
            <a:endParaRPr lang="en-US" sz="4000" dirty="0"/>
          </a:p>
        </p:txBody>
      </p:sp>
      <p:sp>
        <p:nvSpPr>
          <p:cNvPr id="3" name="Content Placeholder 2"/>
          <p:cNvSpPr>
            <a:spLocks noGrp="1"/>
          </p:cNvSpPr>
          <p:nvPr>
            <p:ph idx="1"/>
          </p:nvPr>
        </p:nvSpPr>
        <p:spPr>
          <a:xfrm>
            <a:off x="677334" y="1365161"/>
            <a:ext cx="8596668" cy="4676201"/>
          </a:xfrm>
        </p:spPr>
        <p:txBody>
          <a:bodyPr>
            <a:normAutofit/>
          </a:bodyPr>
          <a:lstStyle/>
          <a:p>
            <a:r>
              <a:rPr lang="en-US" sz="2400" dirty="0" smtClean="0"/>
              <a:t>We knew that we needed to have 4 individual lights light up when a pad was pressed on going to each light</a:t>
            </a:r>
          </a:p>
          <a:p>
            <a:r>
              <a:rPr lang="en-US" sz="2400" dirty="0" smtClean="0"/>
              <a:t>We also needed two extra buttons, one which would light up lights 1 and 4, and one button which would light up all 4 lights</a:t>
            </a:r>
          </a:p>
          <a:p>
            <a:r>
              <a:rPr lang="en-US" sz="2400" dirty="0" smtClean="0"/>
              <a:t>We drew a rough sketch of what our project would look like</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6276" y="3924836"/>
            <a:ext cx="3910885" cy="2933164"/>
          </a:xfrm>
          <a:prstGeom prst="rect">
            <a:avLst/>
          </a:prstGeom>
        </p:spPr>
      </p:pic>
    </p:spTree>
    <p:extLst>
      <p:ext uri="{BB962C8B-B14F-4D97-AF65-F5344CB8AC3E}">
        <p14:creationId xmlns:p14="http://schemas.microsoft.com/office/powerpoint/2010/main" val="727631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Ideate</a:t>
            </a:r>
            <a:endParaRPr lang="en-US" dirty="0"/>
          </a:p>
        </p:txBody>
      </p:sp>
      <p:sp>
        <p:nvSpPr>
          <p:cNvPr id="3" name="Content Placeholder 2"/>
          <p:cNvSpPr>
            <a:spLocks noGrp="1"/>
          </p:cNvSpPr>
          <p:nvPr>
            <p:ph idx="1"/>
          </p:nvPr>
        </p:nvSpPr>
        <p:spPr>
          <a:xfrm>
            <a:off x="677334" y="1275009"/>
            <a:ext cx="8596668" cy="4766354"/>
          </a:xfrm>
        </p:spPr>
        <p:txBody>
          <a:bodyPr>
            <a:normAutofit/>
          </a:bodyPr>
          <a:lstStyle/>
          <a:p>
            <a:r>
              <a:rPr lang="en-US" sz="2400" dirty="0" smtClean="0"/>
              <a:t>This is our final drawing, with the specific wiring shown going through each panel in the dance pad, and how the light station was to be organized with the common ground</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610" y="2595809"/>
            <a:ext cx="4876800" cy="3657600"/>
          </a:xfrm>
          <a:prstGeom prst="rect">
            <a:avLst/>
          </a:prstGeom>
        </p:spPr>
      </p:pic>
    </p:spTree>
    <p:extLst>
      <p:ext uri="{BB962C8B-B14F-4D97-AF65-F5344CB8AC3E}">
        <p14:creationId xmlns:p14="http://schemas.microsoft.com/office/powerpoint/2010/main" val="2668103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Prototype</a:t>
            </a:r>
            <a:endParaRPr lang="en-US" dirty="0"/>
          </a:p>
        </p:txBody>
      </p:sp>
      <p:sp>
        <p:nvSpPr>
          <p:cNvPr id="3" name="Content Placeholder 2"/>
          <p:cNvSpPr>
            <a:spLocks noGrp="1"/>
          </p:cNvSpPr>
          <p:nvPr>
            <p:ph idx="1"/>
          </p:nvPr>
        </p:nvSpPr>
        <p:spPr>
          <a:xfrm>
            <a:off x="677334" y="1365161"/>
            <a:ext cx="8389393" cy="5280338"/>
          </a:xfrm>
        </p:spPr>
        <p:txBody>
          <a:bodyPr>
            <a:normAutofit/>
          </a:bodyPr>
          <a:lstStyle/>
          <a:p>
            <a:r>
              <a:rPr lang="en-US" sz="2400" dirty="0"/>
              <a:t>Our prototypes were constructed with time but we kept the adding to our original prototype rather than creating brand new </a:t>
            </a:r>
            <a:r>
              <a:rPr lang="en-US" sz="2400" dirty="0" smtClean="0"/>
              <a:t>project</a:t>
            </a:r>
            <a:endParaRPr lang="en-US" sz="2400" dirty="0"/>
          </a:p>
          <a:p>
            <a:r>
              <a:rPr lang="en-US" sz="2400" dirty="0" smtClean="0"/>
              <a:t>We used the materials that were given to us because that’s what we thought would be easiest, regular light bulbs and the battery that was available</a:t>
            </a:r>
          </a:p>
          <a:p>
            <a:r>
              <a:rPr lang="en-US" sz="2400" dirty="0" smtClean="0"/>
              <a:t>I realized that for the multiple light buttons, I would need individual switches for each wire for it to light up</a:t>
            </a:r>
          </a:p>
          <a:p>
            <a:r>
              <a:rPr lang="en-US" sz="2400" dirty="0" smtClean="0"/>
              <a:t>We went forward with our original idea of the common ground</a:t>
            </a:r>
            <a:endParaRPr lang="en-US" sz="2400" dirty="0"/>
          </a:p>
        </p:txBody>
      </p:sp>
    </p:spTree>
    <p:extLst>
      <p:ext uri="{BB962C8B-B14F-4D97-AF65-F5344CB8AC3E}">
        <p14:creationId xmlns:p14="http://schemas.microsoft.com/office/powerpoint/2010/main" val="182324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Solutio</a:t>
            </a:r>
            <a:r>
              <a:rPr lang="en-US" sz="4000" dirty="0"/>
              <a:t>n</a:t>
            </a:r>
          </a:p>
        </p:txBody>
      </p:sp>
      <p:sp>
        <p:nvSpPr>
          <p:cNvPr id="3" name="Content Placeholder 2"/>
          <p:cNvSpPr>
            <a:spLocks noGrp="1"/>
          </p:cNvSpPr>
          <p:nvPr>
            <p:ph idx="1"/>
          </p:nvPr>
        </p:nvSpPr>
        <p:spPr>
          <a:xfrm>
            <a:off x="677334" y="1416677"/>
            <a:ext cx="8596668" cy="4624686"/>
          </a:xfrm>
        </p:spPr>
        <p:txBody>
          <a:bodyPr/>
          <a:lstStyle/>
          <a:p>
            <a:r>
              <a:rPr lang="en-US" sz="2400" dirty="0"/>
              <a:t>This was our complete version of the dance </a:t>
            </a:r>
            <a:r>
              <a:rPr lang="en-US" sz="2400" dirty="0" smtClean="0"/>
              <a:t>pad and the light station. </a:t>
            </a:r>
            <a:r>
              <a:rPr lang="en-US" sz="2400" dirty="0"/>
              <a:t>Once </a:t>
            </a:r>
            <a:r>
              <a:rPr lang="en-US" sz="2400" dirty="0" smtClean="0"/>
              <a:t>put together, </a:t>
            </a:r>
            <a:r>
              <a:rPr lang="en-US" sz="2400" dirty="0"/>
              <a:t>the light bulbs would light up corresponding to the dance pad button that was pressed </a:t>
            </a:r>
          </a:p>
          <a:p>
            <a:pPr marL="0" indent="0">
              <a:buNone/>
            </a:pPr>
            <a:endParaRPr lang="en-US" dirty="0"/>
          </a:p>
        </p:txBody>
      </p:sp>
      <p:pic>
        <p:nvPicPr>
          <p:cNvPr id="4" name="Picture 3"/>
          <p:cNvPicPr>
            <a:picLocks noChangeAspect="1"/>
          </p:cNvPicPr>
          <p:nvPr/>
        </p:nvPicPr>
        <p:blipFill rotWithShape="1">
          <a:blip r:embed="rId2"/>
          <a:srcRect l="2931" t="18542" r="5526" b="46562"/>
          <a:stretch/>
        </p:blipFill>
        <p:spPr>
          <a:xfrm>
            <a:off x="790034" y="3021398"/>
            <a:ext cx="4185634" cy="1614996"/>
          </a:xfrm>
          <a:prstGeom prst="rect">
            <a:avLst/>
          </a:prstGeom>
        </p:spPr>
      </p:pic>
      <p:pic>
        <p:nvPicPr>
          <p:cNvPr id="5" name="Picture 4"/>
          <p:cNvPicPr>
            <a:picLocks noChangeAspect="1"/>
          </p:cNvPicPr>
          <p:nvPr/>
        </p:nvPicPr>
        <p:blipFill rotWithShape="1">
          <a:blip r:embed="rId3"/>
          <a:srcRect l="5458" t="14415" r="-845" b="10916"/>
          <a:stretch/>
        </p:blipFill>
        <p:spPr>
          <a:xfrm>
            <a:off x="5370490" y="2737477"/>
            <a:ext cx="5042906" cy="2963312"/>
          </a:xfrm>
          <a:prstGeom prst="rect">
            <a:avLst/>
          </a:prstGeom>
        </p:spPr>
      </p:pic>
      <p:sp>
        <p:nvSpPr>
          <p:cNvPr id="6" name="TextBox 5"/>
          <p:cNvSpPr txBox="1"/>
          <p:nvPr/>
        </p:nvSpPr>
        <p:spPr>
          <a:xfrm>
            <a:off x="1030310" y="4803820"/>
            <a:ext cx="3309870" cy="369332"/>
          </a:xfrm>
          <a:prstGeom prst="rect">
            <a:avLst/>
          </a:prstGeom>
          <a:noFill/>
        </p:spPr>
        <p:txBody>
          <a:bodyPr wrap="square" rtlCol="0">
            <a:spAutoFit/>
          </a:bodyPr>
          <a:lstStyle/>
          <a:p>
            <a:pPr algn="ctr"/>
            <a:r>
              <a:rPr lang="en-US" dirty="0" smtClean="0"/>
              <a:t>Light station</a:t>
            </a:r>
            <a:endParaRPr lang="en-US" dirty="0"/>
          </a:p>
        </p:txBody>
      </p:sp>
      <p:sp>
        <p:nvSpPr>
          <p:cNvPr id="7" name="TextBox 6"/>
          <p:cNvSpPr txBox="1"/>
          <p:nvPr/>
        </p:nvSpPr>
        <p:spPr>
          <a:xfrm>
            <a:off x="7116405" y="5856697"/>
            <a:ext cx="3296991" cy="369332"/>
          </a:xfrm>
          <a:prstGeom prst="rect">
            <a:avLst/>
          </a:prstGeom>
          <a:noFill/>
        </p:spPr>
        <p:txBody>
          <a:bodyPr wrap="square" rtlCol="0">
            <a:spAutoFit/>
          </a:bodyPr>
          <a:lstStyle/>
          <a:p>
            <a:r>
              <a:rPr lang="en-US" dirty="0" smtClean="0"/>
              <a:t>Dance pad</a:t>
            </a:r>
            <a:endParaRPr lang="en-US" dirty="0"/>
          </a:p>
        </p:txBody>
      </p:sp>
    </p:spTree>
    <p:extLst>
      <p:ext uri="{BB962C8B-B14F-4D97-AF65-F5344CB8AC3E}">
        <p14:creationId xmlns:p14="http://schemas.microsoft.com/office/powerpoint/2010/main" val="1744568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Solution (</a:t>
            </a:r>
            <a:r>
              <a:rPr lang="en-US" sz="4000" dirty="0" err="1" smtClean="0"/>
              <a:t>cont</a:t>
            </a:r>
            <a:r>
              <a:rPr lang="en-US" sz="4000" dirty="0" smtClean="0"/>
              <a:t>)</a:t>
            </a:r>
            <a:endParaRPr lang="en-US" sz="4000" dirty="0"/>
          </a:p>
        </p:txBody>
      </p:sp>
      <p:sp>
        <p:nvSpPr>
          <p:cNvPr id="3" name="Content Placeholder 2"/>
          <p:cNvSpPr>
            <a:spLocks noGrp="1"/>
          </p:cNvSpPr>
          <p:nvPr>
            <p:ph idx="1"/>
          </p:nvPr>
        </p:nvSpPr>
        <p:spPr>
          <a:xfrm>
            <a:off x="677334" y="1326525"/>
            <a:ext cx="5478767" cy="5115306"/>
          </a:xfrm>
        </p:spPr>
        <p:txBody>
          <a:bodyPr/>
          <a:lstStyle/>
          <a:p>
            <a:r>
              <a:rPr lang="en-US" sz="2000" dirty="0"/>
              <a:t>Our prototype was designed around the idea of a common wire that would connect to the battery and all of the light bulbs simultaneously. Also our dance pad was  to have a wire underneath each pad with a gap in it which could be completed by the aluminum when pressed down</a:t>
            </a:r>
          </a:p>
          <a:p>
            <a:r>
              <a:rPr lang="en-US" sz="2000" dirty="0"/>
              <a:t>For the </a:t>
            </a:r>
            <a:r>
              <a:rPr lang="en-US" sz="2000" dirty="0" smtClean="0"/>
              <a:t>1,2,3,4 </a:t>
            </a:r>
            <a:r>
              <a:rPr lang="en-US" sz="2000" dirty="0"/>
              <a:t>button, we had 4 wires connecting to the battery and 4 wires connecting to the according light, with 4 pieces of aluminum foil connecting the circuit. We did the same with the 1 and 4 button, just with 2 of everything</a:t>
            </a:r>
          </a:p>
          <a:p>
            <a:endParaRPr lang="en-US" dirty="0"/>
          </a:p>
        </p:txBody>
      </p:sp>
      <p:pic>
        <p:nvPicPr>
          <p:cNvPr id="4" name="Picture 3"/>
          <p:cNvPicPr>
            <a:picLocks noChangeAspect="1"/>
          </p:cNvPicPr>
          <p:nvPr/>
        </p:nvPicPr>
        <p:blipFill>
          <a:blip r:embed="rId2"/>
          <a:stretch>
            <a:fillRect/>
          </a:stretch>
        </p:blipFill>
        <p:spPr>
          <a:xfrm>
            <a:off x="6369497" y="1326525"/>
            <a:ext cx="5145470" cy="4511431"/>
          </a:xfrm>
          <a:prstGeom prst="rect">
            <a:avLst/>
          </a:prstGeom>
        </p:spPr>
      </p:pic>
    </p:spTree>
    <p:extLst>
      <p:ext uri="{BB962C8B-B14F-4D97-AF65-F5344CB8AC3E}">
        <p14:creationId xmlns:p14="http://schemas.microsoft.com/office/powerpoint/2010/main" val="530500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Solution (</a:t>
            </a:r>
            <a:r>
              <a:rPr lang="en-US" sz="4000" dirty="0" err="1" smtClean="0"/>
              <a:t>cont</a:t>
            </a:r>
            <a:r>
              <a:rPr lang="en-US" sz="4000" dirty="0" smtClean="0"/>
              <a:t>)</a:t>
            </a:r>
            <a:endParaRPr lang="en-US" sz="4000" dirty="0"/>
          </a:p>
        </p:txBody>
      </p:sp>
      <p:pic>
        <p:nvPicPr>
          <p:cNvPr id="4" name="Content Placeholder 3"/>
          <p:cNvPicPr>
            <a:picLocks noGrp="1" noChangeAspect="1"/>
          </p:cNvPicPr>
          <p:nvPr>
            <p:ph idx="1"/>
          </p:nvPr>
        </p:nvPicPr>
        <p:blipFill rotWithShape="1">
          <a:blip r:embed="rId2"/>
          <a:srcRect l="4332" t="6876" r="996" b="12607"/>
          <a:stretch/>
        </p:blipFill>
        <p:spPr>
          <a:xfrm>
            <a:off x="2459865" y="1936839"/>
            <a:ext cx="6233375" cy="3979572"/>
          </a:xfrm>
          <a:prstGeom prst="rect">
            <a:avLst/>
          </a:prstGeom>
        </p:spPr>
      </p:pic>
      <p:sp>
        <p:nvSpPr>
          <p:cNvPr id="5" name="TextBox 4"/>
          <p:cNvSpPr txBox="1"/>
          <p:nvPr/>
        </p:nvSpPr>
        <p:spPr>
          <a:xfrm>
            <a:off x="3825025" y="1558344"/>
            <a:ext cx="3425781" cy="372056"/>
          </a:xfrm>
          <a:prstGeom prst="rect">
            <a:avLst/>
          </a:prstGeom>
          <a:noFill/>
        </p:spPr>
        <p:txBody>
          <a:bodyPr wrap="square" rtlCol="0">
            <a:spAutoFit/>
          </a:bodyPr>
          <a:lstStyle/>
          <a:p>
            <a:pPr algn="ctr"/>
            <a:r>
              <a:rPr lang="en-US" dirty="0" smtClean="0"/>
              <a:t>Final Product</a:t>
            </a:r>
            <a:endParaRPr lang="en-US" dirty="0"/>
          </a:p>
        </p:txBody>
      </p:sp>
    </p:spTree>
    <p:extLst>
      <p:ext uri="{BB962C8B-B14F-4D97-AF65-F5344CB8AC3E}">
        <p14:creationId xmlns:p14="http://schemas.microsoft.com/office/powerpoint/2010/main" val="10950020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2066</TotalTime>
  <Words>435</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Trebuchet MS</vt:lpstr>
      <vt:lpstr>Wingdings</vt:lpstr>
      <vt:lpstr>Wingdings 3</vt:lpstr>
      <vt:lpstr>Facet</vt:lpstr>
      <vt:lpstr>Dance Pad Mania</vt:lpstr>
      <vt:lpstr>Understand</vt:lpstr>
      <vt:lpstr>Explore</vt:lpstr>
      <vt:lpstr>Define</vt:lpstr>
      <vt:lpstr>Ideate</vt:lpstr>
      <vt:lpstr>Prototype</vt:lpstr>
      <vt:lpstr>Solution</vt:lpstr>
      <vt:lpstr>Solution (cont)</vt:lpstr>
      <vt:lpstr>Solution (cont)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Dance Pad Mania</dc:title>
  <dc:creator>Microsoft account</dc:creator>
  <cp:lastModifiedBy>Microsoft account</cp:lastModifiedBy>
  <cp:revision>10</cp:revision>
  <dcterms:created xsi:type="dcterms:W3CDTF">2014-01-22T15:28:36Z</dcterms:created>
  <dcterms:modified xsi:type="dcterms:W3CDTF">2014-01-24T01:54:39Z</dcterms:modified>
</cp:coreProperties>
</file>