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42C8-39AD-4FE5-BC7F-6586410C6117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02D8-8B94-4D1D-AC6F-586AF6CED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2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42C8-39AD-4FE5-BC7F-6586410C6117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02D8-8B94-4D1D-AC6F-586AF6CED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931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42C8-39AD-4FE5-BC7F-6586410C6117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02D8-8B94-4D1D-AC6F-586AF6CED9B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3434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42C8-39AD-4FE5-BC7F-6586410C6117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02D8-8B94-4D1D-AC6F-586AF6CED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73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42C8-39AD-4FE5-BC7F-6586410C6117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02D8-8B94-4D1D-AC6F-586AF6CED9B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4122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42C8-39AD-4FE5-BC7F-6586410C6117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02D8-8B94-4D1D-AC6F-586AF6CED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81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42C8-39AD-4FE5-BC7F-6586410C6117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02D8-8B94-4D1D-AC6F-586AF6CED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77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42C8-39AD-4FE5-BC7F-6586410C6117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02D8-8B94-4D1D-AC6F-586AF6CED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47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42C8-39AD-4FE5-BC7F-6586410C6117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02D8-8B94-4D1D-AC6F-586AF6CED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71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42C8-39AD-4FE5-BC7F-6586410C6117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02D8-8B94-4D1D-AC6F-586AF6CED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42C8-39AD-4FE5-BC7F-6586410C6117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02D8-8B94-4D1D-AC6F-586AF6CED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27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42C8-39AD-4FE5-BC7F-6586410C6117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02D8-8B94-4D1D-AC6F-586AF6CED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3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42C8-39AD-4FE5-BC7F-6586410C6117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02D8-8B94-4D1D-AC6F-586AF6CED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70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42C8-39AD-4FE5-BC7F-6586410C6117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02D8-8B94-4D1D-AC6F-586AF6CED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284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42C8-39AD-4FE5-BC7F-6586410C6117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02D8-8B94-4D1D-AC6F-586AF6CED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38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D42C8-39AD-4FE5-BC7F-6586410C6117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02D8-8B94-4D1D-AC6F-586AF6CED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4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D42C8-39AD-4FE5-BC7F-6586410C6117}" type="datetimeFigureOut">
              <a:rPr lang="en-US" smtClean="0"/>
              <a:t>2/22/2014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AB902D8-8B94-4D1D-AC6F-586AF6CED9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9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Bionic Arm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Luke </a:t>
            </a:r>
            <a:r>
              <a:rPr lang="en-US" dirty="0" err="1" smtClean="0"/>
              <a:t>Fickenworth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63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object of this activity was to build a bionic arm that would pass a series of 4 tests testing its strength, torque, dexterity, and reach. The following list is what I chose to make my arm out of.</a:t>
            </a:r>
          </a:p>
          <a:p>
            <a:r>
              <a:rPr lang="en-US" dirty="0" smtClean="0"/>
              <a:t>Motor- air muscles</a:t>
            </a:r>
          </a:p>
          <a:p>
            <a:r>
              <a:rPr lang="en-US" dirty="0" smtClean="0"/>
              <a:t>Hand- bionic hand</a:t>
            </a:r>
          </a:p>
          <a:p>
            <a:r>
              <a:rPr lang="en-US" dirty="0" smtClean="0"/>
              <a:t>Material- carbon fiber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566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#1- Envelope Test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70" b="15278"/>
          <a:stretch/>
        </p:blipFill>
        <p:spPr>
          <a:xfrm>
            <a:off x="4879303" y="1336227"/>
            <a:ext cx="6235165" cy="5039814"/>
          </a:xfrm>
        </p:spPr>
      </p:pic>
      <p:sp>
        <p:nvSpPr>
          <p:cNvPr id="5" name="TextBox 4"/>
          <p:cNvSpPr txBox="1"/>
          <p:nvPr/>
        </p:nvSpPr>
        <p:spPr>
          <a:xfrm>
            <a:off x="838200" y="1690688"/>
            <a:ext cx="37981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My bionic arm passed this test which tested the dexterity and reach of my arm.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675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#2- Dexterity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36" b="14686"/>
          <a:stretch/>
        </p:blipFill>
        <p:spPr>
          <a:xfrm>
            <a:off x="4248239" y="1452137"/>
            <a:ext cx="5732888" cy="4679418"/>
          </a:xfrm>
        </p:spPr>
      </p:pic>
      <p:sp>
        <p:nvSpPr>
          <p:cNvPr id="5" name="TextBox 4"/>
          <p:cNvSpPr txBox="1"/>
          <p:nvPr/>
        </p:nvSpPr>
        <p:spPr>
          <a:xfrm>
            <a:off x="965915" y="1854558"/>
            <a:ext cx="28591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test consisted of reaching down to pick up a brick then placing it into a wall. My arm passed.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2602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#3- Weight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37" b="14094"/>
          <a:stretch/>
        </p:blipFill>
        <p:spPr>
          <a:xfrm>
            <a:off x="4389907" y="1246846"/>
            <a:ext cx="6325316" cy="5155012"/>
          </a:xfrm>
        </p:spPr>
      </p:pic>
      <p:sp>
        <p:nvSpPr>
          <p:cNvPr id="5" name="TextBox 4"/>
          <p:cNvSpPr txBox="1"/>
          <p:nvPr/>
        </p:nvSpPr>
        <p:spPr>
          <a:xfrm>
            <a:off x="888642" y="1880315"/>
            <a:ext cx="3206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test measured the strength of my arm. Unfortunately, my arm could only pick up the 2 and 5 Kg brick, not the 10 Kg brick.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080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#4- Brick Wall Test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37" b="13798"/>
          <a:stretch/>
        </p:blipFill>
        <p:spPr>
          <a:xfrm>
            <a:off x="4879302" y="1374864"/>
            <a:ext cx="6303245" cy="5154724"/>
          </a:xfrm>
        </p:spPr>
      </p:pic>
      <p:sp>
        <p:nvSpPr>
          <p:cNvPr id="5" name="TextBox 4"/>
          <p:cNvSpPr txBox="1"/>
          <p:nvPr/>
        </p:nvSpPr>
        <p:spPr>
          <a:xfrm>
            <a:off x="888642" y="1854558"/>
            <a:ext cx="36704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This test was the final challenge, with all of the arms factors being tested. The object was to build a 3 by 4 brick wall, which my arm accomplished.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311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37" b="13798"/>
          <a:stretch/>
        </p:blipFill>
        <p:spPr>
          <a:xfrm>
            <a:off x="4145207" y="1387743"/>
            <a:ext cx="6338196" cy="5183306"/>
          </a:xfrm>
        </p:spPr>
      </p:pic>
      <p:sp>
        <p:nvSpPr>
          <p:cNvPr id="5" name="TextBox 4"/>
          <p:cNvSpPr txBox="1"/>
          <p:nvPr/>
        </p:nvSpPr>
        <p:spPr>
          <a:xfrm>
            <a:off x="965915" y="1558344"/>
            <a:ext cx="29750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My arm passed 3 out of the 4 tests that it was up against. I think it was a successful project.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201971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</TotalTime>
  <Words>206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Bionic Arm Project</vt:lpstr>
      <vt:lpstr>Components</vt:lpstr>
      <vt:lpstr>Test #1- Envelope Test </vt:lpstr>
      <vt:lpstr>Test #2- Dexterity</vt:lpstr>
      <vt:lpstr>Test #3- Weight </vt:lpstr>
      <vt:lpstr>Test #4- Brick Wall Test </vt:lpstr>
      <vt:lpstr>Final Results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Bionic Arm Project</dc:title>
  <dc:creator>Microsoft account</dc:creator>
  <cp:lastModifiedBy>Microsoft account</cp:lastModifiedBy>
  <cp:revision>3</cp:revision>
  <dcterms:created xsi:type="dcterms:W3CDTF">2014-02-23T02:41:55Z</dcterms:created>
  <dcterms:modified xsi:type="dcterms:W3CDTF">2014-02-23T02:52:49Z</dcterms:modified>
</cp:coreProperties>
</file>